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62" r:id="rId5"/>
    <p:sldId id="275" r:id="rId6"/>
    <p:sldId id="264" r:id="rId7"/>
    <p:sldId id="266" r:id="rId8"/>
    <p:sldId id="270" r:id="rId9"/>
    <p:sldId id="276" r:id="rId10"/>
    <p:sldId id="267" r:id="rId11"/>
    <p:sldId id="268" r:id="rId12"/>
    <p:sldId id="269" r:id="rId13"/>
    <p:sldId id="261" r:id="rId14"/>
    <p:sldId id="26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3840" userDrawn="1">
          <p15:clr>
            <a:srgbClr val="A4A3A4"/>
          </p15:clr>
        </p15:guide>
        <p15:guide id="9" pos="1896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  <p15:guide id="11" pos="696" userDrawn="1">
          <p15:clr>
            <a:srgbClr val="A4A3A4"/>
          </p15:clr>
        </p15:guide>
        <p15:guide id="21" pos="144" userDrawn="1">
          <p15:clr>
            <a:srgbClr val="A4A3A4"/>
          </p15:clr>
        </p15:guide>
        <p15:guide id="22" orient="horz" pos="1296" userDrawn="1">
          <p15:clr>
            <a:srgbClr val="A4A3A4"/>
          </p15:clr>
        </p15:guide>
        <p15:guide id="23" orient="horz" pos="3024" userDrawn="1">
          <p15:clr>
            <a:srgbClr val="A4A3A4"/>
          </p15:clr>
        </p15:guide>
        <p15:guide id="24" pos="9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9500"/>
    <a:srgbClr val="BABABA"/>
    <a:srgbClr val="1D1D1E"/>
    <a:srgbClr val="B08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59" autoAdjust="0"/>
    <p:restoredTop sz="92220" autoAdjust="0"/>
  </p:normalViewPr>
  <p:slideViewPr>
    <p:cSldViewPr snapToGrid="0">
      <p:cViewPr varScale="1">
        <p:scale>
          <a:sx n="68" d="100"/>
          <a:sy n="68" d="100"/>
        </p:scale>
        <p:origin x="630" y="48"/>
      </p:cViewPr>
      <p:guideLst>
        <p:guide pos="3840"/>
        <p:guide pos="1896"/>
        <p:guide orient="horz" pos="2160"/>
        <p:guide pos="696"/>
        <p:guide pos="144"/>
        <p:guide orient="horz" pos="1296"/>
        <p:guide orient="horz" pos="3024"/>
        <p:guide pos="9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775110-AEE0-42AB-8061-65484419D32A}" type="doc">
      <dgm:prSet loTypeId="urn:microsoft.com/office/officeart/2008/layout/CircleAccentTimeline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45B02EF-987E-435B-964D-4C2775F2D449}">
      <dgm:prSet phldrT="[Text]"/>
      <dgm:spPr/>
      <dgm:t>
        <a:bodyPr/>
        <a:lstStyle/>
        <a:p>
          <a:r>
            <a:rPr lang="en-US" b="0" i="0" dirty="0">
              <a:solidFill>
                <a:schemeClr val="bg1"/>
              </a:solidFill>
              <a:latin typeface="Century Gothic (Headings)"/>
            </a:rPr>
            <a:t>Choosing Idea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A7AB125B-7987-416A-AA8F-4A9F15FBC398}" type="parTrans" cxnId="{4AC7E441-A80F-4B96-AEDD-1C8E32CA2CD3}">
      <dgm:prSet/>
      <dgm:spPr/>
      <dgm:t>
        <a:bodyPr/>
        <a:lstStyle/>
        <a:p>
          <a:endParaRPr lang="en-US"/>
        </a:p>
      </dgm:t>
    </dgm:pt>
    <dgm:pt modelId="{C74F5E6D-ACCF-4CB8-97F7-95B2BADF409B}" type="sibTrans" cxnId="{4AC7E441-A80F-4B96-AEDD-1C8E32CA2CD3}">
      <dgm:prSet/>
      <dgm:spPr/>
      <dgm:t>
        <a:bodyPr/>
        <a:lstStyle/>
        <a:p>
          <a:endParaRPr lang="en-US"/>
        </a:p>
      </dgm:t>
    </dgm:pt>
    <dgm:pt modelId="{132404A6-713C-473F-B3E3-E89EA14A7581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Research &amp; Market Survey</a:t>
          </a:r>
        </a:p>
      </dgm:t>
    </dgm:pt>
    <dgm:pt modelId="{FBBA94D6-3E94-4169-96B8-CB15F4DE6BE8}" type="sibTrans" cxnId="{AEBAB986-50F2-42A6-B1B6-F9F4F989C008}">
      <dgm:prSet/>
      <dgm:spPr/>
      <dgm:t>
        <a:bodyPr/>
        <a:lstStyle/>
        <a:p>
          <a:endParaRPr lang="en-US"/>
        </a:p>
      </dgm:t>
    </dgm:pt>
    <dgm:pt modelId="{4F094E2F-94C7-454E-86B0-EB9ABAEBEB8D}" type="parTrans" cxnId="{AEBAB986-50F2-42A6-B1B6-F9F4F989C008}">
      <dgm:prSet/>
      <dgm:spPr/>
      <dgm:t>
        <a:bodyPr/>
        <a:lstStyle/>
        <a:p>
          <a:endParaRPr lang="en-US"/>
        </a:p>
      </dgm:t>
    </dgm:pt>
    <dgm:pt modelId="{9E2428A6-3953-4F9D-B910-4B74F637B715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Implementation</a:t>
          </a:r>
        </a:p>
      </dgm:t>
    </dgm:pt>
    <dgm:pt modelId="{5B1DE606-03DA-4A5A-8D20-7EA156F5999B}" type="parTrans" cxnId="{4230FEC4-556A-4A52-BCE6-E63C36FD7104}">
      <dgm:prSet/>
      <dgm:spPr/>
      <dgm:t>
        <a:bodyPr/>
        <a:lstStyle/>
        <a:p>
          <a:endParaRPr lang="en-US"/>
        </a:p>
      </dgm:t>
    </dgm:pt>
    <dgm:pt modelId="{CA276BC6-1246-4AC0-B2F5-8B06B076EC9E}" type="sibTrans" cxnId="{4230FEC4-556A-4A52-BCE6-E63C36FD7104}">
      <dgm:prSet/>
      <dgm:spPr/>
      <dgm:t>
        <a:bodyPr/>
        <a:lstStyle/>
        <a:p>
          <a:endParaRPr lang="en-US"/>
        </a:p>
      </dgm:t>
    </dgm:pt>
    <dgm:pt modelId="{37C0D5ED-4506-4B17-B2EA-3C98171F5A48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GUI</a:t>
          </a:r>
        </a:p>
      </dgm:t>
    </dgm:pt>
    <dgm:pt modelId="{C37A54CC-14D2-4655-9EFD-38EFD97F774D}" type="parTrans" cxnId="{AB35E663-C127-447C-A100-DAF4CB09CCA9}">
      <dgm:prSet/>
      <dgm:spPr/>
      <dgm:t>
        <a:bodyPr/>
        <a:lstStyle/>
        <a:p>
          <a:endParaRPr lang="en-US"/>
        </a:p>
      </dgm:t>
    </dgm:pt>
    <dgm:pt modelId="{1DF85427-D1C3-4603-9A93-25AAFE9E833C}" type="sibTrans" cxnId="{AB35E663-C127-447C-A100-DAF4CB09CCA9}">
      <dgm:prSet/>
      <dgm:spPr/>
      <dgm:t>
        <a:bodyPr/>
        <a:lstStyle/>
        <a:p>
          <a:endParaRPr lang="en-US"/>
        </a:p>
      </dgm:t>
    </dgm:pt>
    <dgm:pt modelId="{B535ECEB-1DA0-47A8-A160-F8857418102F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Testing and Optimization</a:t>
          </a:r>
        </a:p>
      </dgm:t>
    </dgm:pt>
    <dgm:pt modelId="{AF429920-C768-4C7A-B972-97D2CE44CCEC}" type="parTrans" cxnId="{62A42171-F6D7-4597-9EAA-0AEDCB5C41FA}">
      <dgm:prSet/>
      <dgm:spPr/>
      <dgm:t>
        <a:bodyPr/>
        <a:lstStyle/>
        <a:p>
          <a:endParaRPr lang="en-US"/>
        </a:p>
      </dgm:t>
    </dgm:pt>
    <dgm:pt modelId="{257DD104-1213-45AA-A1EB-6A3C0945C962}" type="sibTrans" cxnId="{62A42171-F6D7-4597-9EAA-0AEDCB5C41FA}">
      <dgm:prSet/>
      <dgm:spPr/>
      <dgm:t>
        <a:bodyPr/>
        <a:lstStyle/>
        <a:p>
          <a:endParaRPr lang="en-US"/>
        </a:p>
      </dgm:t>
    </dgm:pt>
    <dgm:pt modelId="{333626CA-6929-4196-9883-B4D17B898373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Finding Dataset</a:t>
          </a:r>
        </a:p>
      </dgm:t>
    </dgm:pt>
    <dgm:pt modelId="{7572F5FB-06B9-4633-ACFD-9618AE8DBDFA}" type="sibTrans" cxnId="{CBE7E20B-F13B-4FE4-9993-64C09FE1EBC0}">
      <dgm:prSet/>
      <dgm:spPr/>
      <dgm:t>
        <a:bodyPr/>
        <a:lstStyle/>
        <a:p>
          <a:endParaRPr lang="en-US"/>
        </a:p>
      </dgm:t>
    </dgm:pt>
    <dgm:pt modelId="{61627A40-F744-43B8-A0F6-8C8C50690EB7}" type="parTrans" cxnId="{CBE7E20B-F13B-4FE4-9993-64C09FE1EBC0}">
      <dgm:prSet/>
      <dgm:spPr/>
      <dgm:t>
        <a:bodyPr/>
        <a:lstStyle/>
        <a:p>
          <a:endParaRPr lang="en-US"/>
        </a:p>
      </dgm:t>
    </dgm:pt>
    <dgm:pt modelId="{9E26EB51-C58F-44B6-BD6F-B05D68A218F8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August 2019 </a:t>
          </a:r>
        </a:p>
      </dgm:t>
    </dgm:pt>
    <dgm:pt modelId="{DE417302-0718-4BD6-9E8F-39E9837B2666}" type="parTrans" cxnId="{63280FAC-FF75-4877-A545-DC894871905C}">
      <dgm:prSet/>
      <dgm:spPr/>
      <dgm:t>
        <a:bodyPr/>
        <a:lstStyle/>
        <a:p>
          <a:endParaRPr lang="en-US"/>
        </a:p>
      </dgm:t>
    </dgm:pt>
    <dgm:pt modelId="{43EEEED0-E0FF-4091-A8BC-2EA8464084BF}" type="sibTrans" cxnId="{63280FAC-FF75-4877-A545-DC894871905C}">
      <dgm:prSet/>
      <dgm:spPr/>
      <dgm:t>
        <a:bodyPr/>
        <a:lstStyle/>
        <a:p>
          <a:endParaRPr lang="en-US"/>
        </a:p>
      </dgm:t>
    </dgm:pt>
    <dgm:pt modelId="{9FF778F6-A336-42E6-9836-F577D6F87956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  <a:latin typeface="Century Gothic (Headings)"/>
            </a:rPr>
            <a:t>October 2019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537F8835-F212-480A-9369-7FADD0A0A6EA}" type="parTrans" cxnId="{075C57A3-99C2-4DF9-AB1E-4684D6F9A3C6}">
      <dgm:prSet/>
      <dgm:spPr/>
      <dgm:t>
        <a:bodyPr/>
        <a:lstStyle/>
        <a:p>
          <a:endParaRPr lang="en-US"/>
        </a:p>
      </dgm:t>
    </dgm:pt>
    <dgm:pt modelId="{9F6D6685-C401-44C4-AA71-9F7F10434763}" type="sibTrans" cxnId="{075C57A3-99C2-4DF9-AB1E-4684D6F9A3C6}">
      <dgm:prSet/>
      <dgm:spPr/>
      <dgm:t>
        <a:bodyPr/>
        <a:lstStyle/>
        <a:p>
          <a:endParaRPr lang="en-US"/>
        </a:p>
      </dgm:t>
    </dgm:pt>
    <dgm:pt modelId="{72BA93AB-0425-4A09-8491-76256673721C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  <a:latin typeface="Century Gothic (Headings)"/>
            </a:rPr>
            <a:t>November  2019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619F4B50-F671-42DA-9F0F-8BA8D3A2F35C}" type="parTrans" cxnId="{83686682-307B-4148-AEBF-9C8CB0B81BAF}">
      <dgm:prSet/>
      <dgm:spPr/>
      <dgm:t>
        <a:bodyPr/>
        <a:lstStyle/>
        <a:p>
          <a:endParaRPr lang="en-US"/>
        </a:p>
      </dgm:t>
    </dgm:pt>
    <dgm:pt modelId="{73BCE981-792F-4DC0-848B-3B4E66E1D256}" type="sibTrans" cxnId="{83686682-307B-4148-AEBF-9C8CB0B81BAF}">
      <dgm:prSet/>
      <dgm:spPr/>
      <dgm:t>
        <a:bodyPr/>
        <a:lstStyle/>
        <a:p>
          <a:endParaRPr lang="en-US"/>
        </a:p>
      </dgm:t>
    </dgm:pt>
    <dgm:pt modelId="{B89C6D3E-61BD-4DE3-B497-EAC9900FE36E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February 2020 </a:t>
          </a:r>
        </a:p>
      </dgm:t>
    </dgm:pt>
    <dgm:pt modelId="{2BF9E4A0-3283-4B8C-8A04-24D6FDEDF82A}" type="parTrans" cxnId="{23BE927A-6B80-4A12-9A29-BE01D6208C6C}">
      <dgm:prSet/>
      <dgm:spPr/>
      <dgm:t>
        <a:bodyPr/>
        <a:lstStyle/>
        <a:p>
          <a:endParaRPr lang="en-US"/>
        </a:p>
      </dgm:t>
    </dgm:pt>
    <dgm:pt modelId="{E80F8B9C-8543-4271-9D58-FF48CFB9189E}" type="sibTrans" cxnId="{23BE927A-6B80-4A12-9A29-BE01D6208C6C}">
      <dgm:prSet/>
      <dgm:spPr/>
      <dgm:t>
        <a:bodyPr/>
        <a:lstStyle/>
        <a:p>
          <a:endParaRPr lang="en-US"/>
        </a:p>
      </dgm:t>
    </dgm:pt>
    <dgm:pt modelId="{28E40E03-3411-4D73-BE5B-489D3439CAC7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  <a:latin typeface="Century Gothic (Headings)"/>
            </a:rPr>
            <a:t>April 2020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878A12A3-0C4D-43C3-9C35-A64760F5B4C6}" type="parTrans" cxnId="{87DD4A4B-52AF-4428-87DB-E6148E493177}">
      <dgm:prSet/>
      <dgm:spPr/>
      <dgm:t>
        <a:bodyPr/>
        <a:lstStyle/>
        <a:p>
          <a:endParaRPr lang="en-US"/>
        </a:p>
      </dgm:t>
    </dgm:pt>
    <dgm:pt modelId="{D4DC86D3-AEEA-48FE-95DA-1F8F9D1DE650}" type="sibTrans" cxnId="{87DD4A4B-52AF-4428-87DB-E6148E493177}">
      <dgm:prSet/>
      <dgm:spPr/>
      <dgm:t>
        <a:bodyPr/>
        <a:lstStyle/>
        <a:p>
          <a:endParaRPr lang="en-US"/>
        </a:p>
      </dgm:t>
    </dgm:pt>
    <dgm:pt modelId="{B4D65B7C-82B1-4402-A7DF-6848D273F267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  <a:latin typeface="Century Gothic (Headings)"/>
            </a:rPr>
            <a:t>June 2020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A58E9059-4983-4CAE-B2BD-C8C3F56AB6C9}" type="parTrans" cxnId="{B5804785-FD27-40C0-8991-D214CA783FAD}">
      <dgm:prSet/>
      <dgm:spPr/>
      <dgm:t>
        <a:bodyPr/>
        <a:lstStyle/>
        <a:p>
          <a:endParaRPr lang="en-US"/>
        </a:p>
      </dgm:t>
    </dgm:pt>
    <dgm:pt modelId="{39517093-EE1D-40CD-B891-9C221AA3D1A8}" type="sibTrans" cxnId="{B5804785-FD27-40C0-8991-D214CA783FAD}">
      <dgm:prSet/>
      <dgm:spPr/>
      <dgm:t>
        <a:bodyPr/>
        <a:lstStyle/>
        <a:p>
          <a:endParaRPr lang="en-US"/>
        </a:p>
      </dgm:t>
    </dgm:pt>
    <dgm:pt modelId="{F4B6EAF5-EB07-4ECB-86A9-7017EA7466AC}" type="pres">
      <dgm:prSet presAssocID="{AA775110-AEE0-42AB-8061-65484419D32A}" presName="Name0" presStyleCnt="0">
        <dgm:presLayoutVars>
          <dgm:dir/>
        </dgm:presLayoutVars>
      </dgm:prSet>
      <dgm:spPr/>
    </dgm:pt>
    <dgm:pt modelId="{E66B57CE-207A-43F8-ABA5-C290887254CE}" type="pres">
      <dgm:prSet presAssocID="{845B02EF-987E-435B-964D-4C2775F2D449}" presName="parComposite" presStyleCnt="0"/>
      <dgm:spPr/>
    </dgm:pt>
    <dgm:pt modelId="{0B835B57-F58D-40BD-A0B1-8C12E05B4BC6}" type="pres">
      <dgm:prSet presAssocID="{845B02EF-987E-435B-964D-4C2775F2D449}" presName="parBigCircle" presStyleLbl="node0" presStyleIdx="0" presStyleCnt="6"/>
      <dgm:spPr>
        <a:solidFill>
          <a:schemeClr val="accent2">
            <a:lumMod val="75000"/>
          </a:schemeClr>
        </a:solidFill>
        <a:ln>
          <a:noFill/>
        </a:ln>
      </dgm:spPr>
    </dgm:pt>
    <dgm:pt modelId="{21F8119F-DB44-45FE-AF44-6896071E17B4}" type="pres">
      <dgm:prSet presAssocID="{845B02EF-987E-435B-964D-4C2775F2D449}" presName="parTx" presStyleLbl="revTx" presStyleIdx="0" presStyleCnt="18"/>
      <dgm:spPr/>
    </dgm:pt>
    <dgm:pt modelId="{766DEFA4-EC84-46D3-84CF-6080C32B93AC}" type="pres">
      <dgm:prSet presAssocID="{845B02EF-987E-435B-964D-4C2775F2D449}" presName="bSpace" presStyleCnt="0"/>
      <dgm:spPr/>
    </dgm:pt>
    <dgm:pt modelId="{6CC51417-1DA8-4F52-9EE6-71A34485D334}" type="pres">
      <dgm:prSet presAssocID="{845B02EF-987E-435B-964D-4C2775F2D449}" presName="parBackupNorm" presStyleCnt="0"/>
      <dgm:spPr/>
    </dgm:pt>
    <dgm:pt modelId="{77E4F8E6-A64A-46A7-ADDD-3405A4E8DF4E}" type="pres">
      <dgm:prSet presAssocID="{C74F5E6D-ACCF-4CB8-97F7-95B2BADF409B}" presName="parSpace" presStyleCnt="0"/>
      <dgm:spPr/>
    </dgm:pt>
    <dgm:pt modelId="{3E7174CE-869D-425C-A707-2FE77BF0A494}" type="pres">
      <dgm:prSet presAssocID="{9E26EB51-C58F-44B6-BD6F-B05D68A218F8}" presName="desBackupLeftNorm" presStyleCnt="0"/>
      <dgm:spPr/>
    </dgm:pt>
    <dgm:pt modelId="{27234D45-8395-466B-B0FE-355423BCBD0E}" type="pres">
      <dgm:prSet presAssocID="{9E26EB51-C58F-44B6-BD6F-B05D68A218F8}" presName="desComposite" presStyleCnt="0"/>
      <dgm:spPr/>
    </dgm:pt>
    <dgm:pt modelId="{CF35FD9C-BA8A-4B90-B775-C2143432F449}" type="pres">
      <dgm:prSet presAssocID="{9E26EB51-C58F-44B6-BD6F-B05D68A218F8}" presName="desCircle" presStyleLbl="node1" presStyleIdx="0" presStyleCnt="6"/>
      <dgm:spPr/>
    </dgm:pt>
    <dgm:pt modelId="{58400E6F-D643-431F-A67C-4E58B9251368}" type="pres">
      <dgm:prSet presAssocID="{9E26EB51-C58F-44B6-BD6F-B05D68A218F8}" presName="chTx" presStyleLbl="revTx" presStyleIdx="1" presStyleCnt="18"/>
      <dgm:spPr/>
    </dgm:pt>
    <dgm:pt modelId="{2BE83B00-7F4D-4F4E-9655-CFD31BA55EC3}" type="pres">
      <dgm:prSet presAssocID="{9E26EB51-C58F-44B6-BD6F-B05D68A218F8}" presName="desTx" presStyleLbl="revTx" presStyleIdx="2" presStyleCnt="18">
        <dgm:presLayoutVars>
          <dgm:bulletEnabled val="1"/>
        </dgm:presLayoutVars>
      </dgm:prSet>
      <dgm:spPr/>
    </dgm:pt>
    <dgm:pt modelId="{2A28605B-0E95-4310-A56A-72BB03517892}" type="pres">
      <dgm:prSet presAssocID="{9E26EB51-C58F-44B6-BD6F-B05D68A218F8}" presName="desBackupRightNorm" presStyleCnt="0"/>
      <dgm:spPr/>
    </dgm:pt>
    <dgm:pt modelId="{9D47EBCE-6A17-4011-96B4-C88BE83065CE}" type="pres">
      <dgm:prSet presAssocID="{43EEEED0-E0FF-4091-A8BC-2EA8464084BF}" presName="desSpace" presStyleCnt="0"/>
      <dgm:spPr/>
    </dgm:pt>
    <dgm:pt modelId="{3FF69020-E806-4345-8745-4DB61329A043}" type="pres">
      <dgm:prSet presAssocID="{132404A6-713C-473F-B3E3-E89EA14A7581}" presName="parComposite" presStyleCnt="0"/>
      <dgm:spPr/>
    </dgm:pt>
    <dgm:pt modelId="{B59F9E55-4D0B-4032-9F76-4AF90741E2C4}" type="pres">
      <dgm:prSet presAssocID="{132404A6-713C-473F-B3E3-E89EA14A7581}" presName="parBigCircle" presStyleLbl="node0" presStyleIdx="1" presStyleCnt="6"/>
      <dgm:spPr>
        <a:solidFill>
          <a:schemeClr val="accent2">
            <a:lumMod val="75000"/>
          </a:schemeClr>
        </a:solidFill>
        <a:ln>
          <a:noFill/>
        </a:ln>
      </dgm:spPr>
    </dgm:pt>
    <dgm:pt modelId="{C6641C91-5A53-4D81-A3FA-BB228778BF4E}" type="pres">
      <dgm:prSet presAssocID="{132404A6-713C-473F-B3E3-E89EA14A7581}" presName="parTx" presStyleLbl="revTx" presStyleIdx="3" presStyleCnt="18"/>
      <dgm:spPr/>
    </dgm:pt>
    <dgm:pt modelId="{416C5BA3-9F99-4E07-96B6-1B0930C80F2C}" type="pres">
      <dgm:prSet presAssocID="{132404A6-713C-473F-B3E3-E89EA14A7581}" presName="bSpace" presStyleCnt="0"/>
      <dgm:spPr/>
    </dgm:pt>
    <dgm:pt modelId="{594FF4FA-D3A3-4194-9D77-1F6F18E9D793}" type="pres">
      <dgm:prSet presAssocID="{132404A6-713C-473F-B3E3-E89EA14A7581}" presName="parBackupNorm" presStyleCnt="0"/>
      <dgm:spPr/>
    </dgm:pt>
    <dgm:pt modelId="{4BFEC4CD-CDED-4E07-9434-5504C4120F24}" type="pres">
      <dgm:prSet presAssocID="{FBBA94D6-3E94-4169-96B8-CB15F4DE6BE8}" presName="parSpace" presStyleCnt="0"/>
      <dgm:spPr/>
    </dgm:pt>
    <dgm:pt modelId="{E23ED433-342A-46D7-AE7F-B5215208824F}" type="pres">
      <dgm:prSet presAssocID="{9FF778F6-A336-42E6-9836-F577D6F87956}" presName="desBackupLeftNorm" presStyleCnt="0"/>
      <dgm:spPr/>
    </dgm:pt>
    <dgm:pt modelId="{D26FE064-BBD4-4B0A-A885-F5169A830ABD}" type="pres">
      <dgm:prSet presAssocID="{9FF778F6-A336-42E6-9836-F577D6F87956}" presName="desComposite" presStyleCnt="0"/>
      <dgm:spPr/>
    </dgm:pt>
    <dgm:pt modelId="{C755386B-D89C-4ACB-B893-29A005ADFB69}" type="pres">
      <dgm:prSet presAssocID="{9FF778F6-A336-42E6-9836-F577D6F87956}" presName="desCircle" presStyleLbl="node1" presStyleIdx="1" presStyleCnt="6"/>
      <dgm:spPr/>
    </dgm:pt>
    <dgm:pt modelId="{FAB231DA-1F0B-48CA-9625-B87934332ADA}" type="pres">
      <dgm:prSet presAssocID="{9FF778F6-A336-42E6-9836-F577D6F87956}" presName="chTx" presStyleLbl="revTx" presStyleIdx="4" presStyleCnt="18"/>
      <dgm:spPr/>
    </dgm:pt>
    <dgm:pt modelId="{7A50601E-56AE-4E99-8CBE-671B0041E238}" type="pres">
      <dgm:prSet presAssocID="{9FF778F6-A336-42E6-9836-F577D6F87956}" presName="desTx" presStyleLbl="revTx" presStyleIdx="5" presStyleCnt="18">
        <dgm:presLayoutVars>
          <dgm:bulletEnabled val="1"/>
        </dgm:presLayoutVars>
      </dgm:prSet>
      <dgm:spPr/>
    </dgm:pt>
    <dgm:pt modelId="{29F266F3-354A-438D-8A95-BBC0E5ECF162}" type="pres">
      <dgm:prSet presAssocID="{9FF778F6-A336-42E6-9836-F577D6F87956}" presName="desBackupRightNorm" presStyleCnt="0"/>
      <dgm:spPr/>
    </dgm:pt>
    <dgm:pt modelId="{59801E22-16D1-42D9-A57B-3E77CAF5951B}" type="pres">
      <dgm:prSet presAssocID="{9F6D6685-C401-44C4-AA71-9F7F10434763}" presName="desSpace" presStyleCnt="0"/>
      <dgm:spPr/>
    </dgm:pt>
    <dgm:pt modelId="{E080AF41-3152-46E2-8F3C-DCE2858E4220}" type="pres">
      <dgm:prSet presAssocID="{333626CA-6929-4196-9883-B4D17B898373}" presName="parComposite" presStyleCnt="0"/>
      <dgm:spPr/>
    </dgm:pt>
    <dgm:pt modelId="{BA1FAD8B-40C2-4C72-B639-8CC4C4D961D4}" type="pres">
      <dgm:prSet presAssocID="{333626CA-6929-4196-9883-B4D17B898373}" presName="parBigCircle" presStyleLbl="node0" presStyleIdx="2" presStyleCnt="6"/>
      <dgm:spPr>
        <a:solidFill>
          <a:schemeClr val="accent2">
            <a:lumMod val="75000"/>
          </a:schemeClr>
        </a:solidFill>
        <a:ln>
          <a:noFill/>
        </a:ln>
      </dgm:spPr>
    </dgm:pt>
    <dgm:pt modelId="{F12B3A29-2AE3-4D5F-BBAB-BC97CCF5A417}" type="pres">
      <dgm:prSet presAssocID="{333626CA-6929-4196-9883-B4D17B898373}" presName="parTx" presStyleLbl="revTx" presStyleIdx="6" presStyleCnt="18"/>
      <dgm:spPr/>
    </dgm:pt>
    <dgm:pt modelId="{DF4D1A5B-D139-4F52-B458-CE05FB4FEED8}" type="pres">
      <dgm:prSet presAssocID="{333626CA-6929-4196-9883-B4D17B898373}" presName="bSpace" presStyleCnt="0"/>
      <dgm:spPr/>
    </dgm:pt>
    <dgm:pt modelId="{B1F369CE-C2E7-4775-996D-92C6FA7FE17D}" type="pres">
      <dgm:prSet presAssocID="{333626CA-6929-4196-9883-B4D17B898373}" presName="parBackupNorm" presStyleCnt="0"/>
      <dgm:spPr/>
    </dgm:pt>
    <dgm:pt modelId="{DB313E98-3426-439D-8E3C-95E200024A2D}" type="pres">
      <dgm:prSet presAssocID="{7572F5FB-06B9-4633-ACFD-9618AE8DBDFA}" presName="parSpace" presStyleCnt="0"/>
      <dgm:spPr/>
    </dgm:pt>
    <dgm:pt modelId="{98062407-7623-40A7-99C2-5E5757DEF1EC}" type="pres">
      <dgm:prSet presAssocID="{72BA93AB-0425-4A09-8491-76256673721C}" presName="desBackupLeftNorm" presStyleCnt="0"/>
      <dgm:spPr/>
    </dgm:pt>
    <dgm:pt modelId="{7A5DA3E7-E674-4E96-A3C4-AC00CBB67B4D}" type="pres">
      <dgm:prSet presAssocID="{72BA93AB-0425-4A09-8491-76256673721C}" presName="desComposite" presStyleCnt="0"/>
      <dgm:spPr/>
    </dgm:pt>
    <dgm:pt modelId="{34E5AA7E-9395-4F58-955A-D3D98EECFD26}" type="pres">
      <dgm:prSet presAssocID="{72BA93AB-0425-4A09-8491-76256673721C}" presName="desCircle" presStyleLbl="node1" presStyleIdx="2" presStyleCnt="6"/>
      <dgm:spPr/>
    </dgm:pt>
    <dgm:pt modelId="{642CA5C6-6E9D-4884-9118-32A3740675FF}" type="pres">
      <dgm:prSet presAssocID="{72BA93AB-0425-4A09-8491-76256673721C}" presName="chTx" presStyleLbl="revTx" presStyleIdx="7" presStyleCnt="18"/>
      <dgm:spPr/>
    </dgm:pt>
    <dgm:pt modelId="{ACE84B8D-861D-44CB-8C76-308C5FF7B979}" type="pres">
      <dgm:prSet presAssocID="{72BA93AB-0425-4A09-8491-76256673721C}" presName="desTx" presStyleLbl="revTx" presStyleIdx="8" presStyleCnt="18">
        <dgm:presLayoutVars>
          <dgm:bulletEnabled val="1"/>
        </dgm:presLayoutVars>
      </dgm:prSet>
      <dgm:spPr/>
    </dgm:pt>
    <dgm:pt modelId="{C0ECAC35-6ACD-4032-9463-1A9C61923BA7}" type="pres">
      <dgm:prSet presAssocID="{72BA93AB-0425-4A09-8491-76256673721C}" presName="desBackupRightNorm" presStyleCnt="0"/>
      <dgm:spPr/>
    </dgm:pt>
    <dgm:pt modelId="{C6F3A8CA-B7F7-4F75-9819-1BE7BEA9ED8F}" type="pres">
      <dgm:prSet presAssocID="{73BCE981-792F-4DC0-848B-3B4E66E1D256}" presName="desSpace" presStyleCnt="0"/>
      <dgm:spPr/>
    </dgm:pt>
    <dgm:pt modelId="{A16719CE-FE36-43E7-B710-0F040635BE7A}" type="pres">
      <dgm:prSet presAssocID="{9E2428A6-3953-4F9D-B910-4B74F637B715}" presName="parComposite" presStyleCnt="0"/>
      <dgm:spPr/>
    </dgm:pt>
    <dgm:pt modelId="{E50A0317-86FC-4250-B270-9446AEEF7FAB}" type="pres">
      <dgm:prSet presAssocID="{9E2428A6-3953-4F9D-B910-4B74F637B715}" presName="parBigCircle" presStyleLbl="node0" presStyleIdx="3" presStyleCnt="6"/>
      <dgm:spPr>
        <a:solidFill>
          <a:schemeClr val="accent2">
            <a:lumMod val="75000"/>
          </a:schemeClr>
        </a:solidFill>
      </dgm:spPr>
    </dgm:pt>
    <dgm:pt modelId="{B81D2969-75AA-4895-9482-D77212EB9470}" type="pres">
      <dgm:prSet presAssocID="{9E2428A6-3953-4F9D-B910-4B74F637B715}" presName="parTx" presStyleLbl="revTx" presStyleIdx="9" presStyleCnt="18"/>
      <dgm:spPr/>
    </dgm:pt>
    <dgm:pt modelId="{7188A035-E786-4AF3-9EAC-2D8E09E3E516}" type="pres">
      <dgm:prSet presAssocID="{9E2428A6-3953-4F9D-B910-4B74F637B715}" presName="bSpace" presStyleCnt="0"/>
      <dgm:spPr/>
    </dgm:pt>
    <dgm:pt modelId="{2415C5FC-0836-474E-9FC1-7C7ECA424031}" type="pres">
      <dgm:prSet presAssocID="{9E2428A6-3953-4F9D-B910-4B74F637B715}" presName="parBackupNorm" presStyleCnt="0"/>
      <dgm:spPr/>
    </dgm:pt>
    <dgm:pt modelId="{E49D7665-E630-4282-BBB9-EAA1847FC686}" type="pres">
      <dgm:prSet presAssocID="{CA276BC6-1246-4AC0-B2F5-8B06B076EC9E}" presName="parSpace" presStyleCnt="0"/>
      <dgm:spPr/>
    </dgm:pt>
    <dgm:pt modelId="{10FBE52E-0303-4F79-BFDA-F099857F6215}" type="pres">
      <dgm:prSet presAssocID="{B89C6D3E-61BD-4DE3-B497-EAC9900FE36E}" presName="desBackupLeftNorm" presStyleCnt="0"/>
      <dgm:spPr/>
    </dgm:pt>
    <dgm:pt modelId="{07EA6F0C-C18F-48B5-B77C-AC4738BDD105}" type="pres">
      <dgm:prSet presAssocID="{B89C6D3E-61BD-4DE3-B497-EAC9900FE36E}" presName="desComposite" presStyleCnt="0"/>
      <dgm:spPr/>
    </dgm:pt>
    <dgm:pt modelId="{87F02DBB-E2D1-4D5C-866D-3EFF624163D0}" type="pres">
      <dgm:prSet presAssocID="{B89C6D3E-61BD-4DE3-B497-EAC9900FE36E}" presName="desCircle" presStyleLbl="node1" presStyleIdx="3" presStyleCnt="6"/>
      <dgm:spPr/>
    </dgm:pt>
    <dgm:pt modelId="{29695AFE-9C29-4930-BC06-4213456E7449}" type="pres">
      <dgm:prSet presAssocID="{B89C6D3E-61BD-4DE3-B497-EAC9900FE36E}" presName="chTx" presStyleLbl="revTx" presStyleIdx="10" presStyleCnt="18"/>
      <dgm:spPr/>
    </dgm:pt>
    <dgm:pt modelId="{3FA3A864-AF58-4095-9C61-316D5B250253}" type="pres">
      <dgm:prSet presAssocID="{B89C6D3E-61BD-4DE3-B497-EAC9900FE36E}" presName="desTx" presStyleLbl="revTx" presStyleIdx="11" presStyleCnt="18">
        <dgm:presLayoutVars>
          <dgm:bulletEnabled val="1"/>
        </dgm:presLayoutVars>
      </dgm:prSet>
      <dgm:spPr/>
    </dgm:pt>
    <dgm:pt modelId="{C9B546C6-E111-42B4-8BA0-BC8FC50ACF47}" type="pres">
      <dgm:prSet presAssocID="{B89C6D3E-61BD-4DE3-B497-EAC9900FE36E}" presName="desBackupRightNorm" presStyleCnt="0"/>
      <dgm:spPr/>
    </dgm:pt>
    <dgm:pt modelId="{C00C3072-130B-4BF9-AC25-2F78ADB59882}" type="pres">
      <dgm:prSet presAssocID="{E80F8B9C-8543-4271-9D58-FF48CFB9189E}" presName="desSpace" presStyleCnt="0"/>
      <dgm:spPr/>
    </dgm:pt>
    <dgm:pt modelId="{5E39103D-2779-4D98-B2A4-DE0698FE0138}" type="pres">
      <dgm:prSet presAssocID="{37C0D5ED-4506-4B17-B2EA-3C98171F5A48}" presName="parComposite" presStyleCnt="0"/>
      <dgm:spPr/>
    </dgm:pt>
    <dgm:pt modelId="{5A91863D-DAD4-4476-8C7F-787383027654}" type="pres">
      <dgm:prSet presAssocID="{37C0D5ED-4506-4B17-B2EA-3C98171F5A48}" presName="parBigCircle" presStyleLbl="node0" presStyleIdx="4" presStyleCnt="6"/>
      <dgm:spPr>
        <a:solidFill>
          <a:schemeClr val="accent2">
            <a:lumMod val="75000"/>
          </a:schemeClr>
        </a:solidFill>
      </dgm:spPr>
    </dgm:pt>
    <dgm:pt modelId="{0D4CFBA2-780B-4CC9-81D6-67960600D373}" type="pres">
      <dgm:prSet presAssocID="{37C0D5ED-4506-4B17-B2EA-3C98171F5A48}" presName="parTx" presStyleLbl="revTx" presStyleIdx="12" presStyleCnt="18"/>
      <dgm:spPr/>
    </dgm:pt>
    <dgm:pt modelId="{1599CAEE-09DA-49E3-A351-2ADDA9F0D1A0}" type="pres">
      <dgm:prSet presAssocID="{37C0D5ED-4506-4B17-B2EA-3C98171F5A48}" presName="bSpace" presStyleCnt="0"/>
      <dgm:spPr/>
    </dgm:pt>
    <dgm:pt modelId="{D29967B2-066A-4918-8472-21B73B8622A7}" type="pres">
      <dgm:prSet presAssocID="{37C0D5ED-4506-4B17-B2EA-3C98171F5A48}" presName="parBackupNorm" presStyleCnt="0"/>
      <dgm:spPr/>
    </dgm:pt>
    <dgm:pt modelId="{BD487D27-33E0-4A00-AFCD-C126EEFF36E6}" type="pres">
      <dgm:prSet presAssocID="{1DF85427-D1C3-4603-9A93-25AAFE9E833C}" presName="parSpace" presStyleCnt="0"/>
      <dgm:spPr/>
    </dgm:pt>
    <dgm:pt modelId="{A1639CAD-1F60-42CF-BBDC-8BBB0B6DDC90}" type="pres">
      <dgm:prSet presAssocID="{28E40E03-3411-4D73-BE5B-489D3439CAC7}" presName="desBackupLeftNorm" presStyleCnt="0"/>
      <dgm:spPr/>
    </dgm:pt>
    <dgm:pt modelId="{BF643255-283C-472F-B532-4F28121DC0D5}" type="pres">
      <dgm:prSet presAssocID="{28E40E03-3411-4D73-BE5B-489D3439CAC7}" presName="desComposite" presStyleCnt="0"/>
      <dgm:spPr/>
    </dgm:pt>
    <dgm:pt modelId="{FF43DD5F-5428-4B58-8F9E-83E20B874BD7}" type="pres">
      <dgm:prSet presAssocID="{28E40E03-3411-4D73-BE5B-489D3439CAC7}" presName="desCircle" presStyleLbl="node1" presStyleIdx="4" presStyleCnt="6"/>
      <dgm:spPr/>
    </dgm:pt>
    <dgm:pt modelId="{D079A3C4-B328-45D9-B074-BA725DA0064D}" type="pres">
      <dgm:prSet presAssocID="{28E40E03-3411-4D73-BE5B-489D3439CAC7}" presName="chTx" presStyleLbl="revTx" presStyleIdx="13" presStyleCnt="18"/>
      <dgm:spPr/>
    </dgm:pt>
    <dgm:pt modelId="{C5DF60E4-9863-43CC-95CB-997519D6D49E}" type="pres">
      <dgm:prSet presAssocID="{28E40E03-3411-4D73-BE5B-489D3439CAC7}" presName="desTx" presStyleLbl="revTx" presStyleIdx="14" presStyleCnt="18">
        <dgm:presLayoutVars>
          <dgm:bulletEnabled val="1"/>
        </dgm:presLayoutVars>
      </dgm:prSet>
      <dgm:spPr/>
    </dgm:pt>
    <dgm:pt modelId="{C426BDB0-992E-483D-A1AD-9B70512CA0F8}" type="pres">
      <dgm:prSet presAssocID="{28E40E03-3411-4D73-BE5B-489D3439CAC7}" presName="desBackupRightNorm" presStyleCnt="0"/>
      <dgm:spPr/>
    </dgm:pt>
    <dgm:pt modelId="{C1C44A96-3A61-452F-95C2-14F622CE241F}" type="pres">
      <dgm:prSet presAssocID="{D4DC86D3-AEEA-48FE-95DA-1F8F9D1DE650}" presName="desSpace" presStyleCnt="0"/>
      <dgm:spPr/>
    </dgm:pt>
    <dgm:pt modelId="{9533AAEF-A30F-405F-BF21-81DDC99A1B0A}" type="pres">
      <dgm:prSet presAssocID="{B535ECEB-1DA0-47A8-A160-F8857418102F}" presName="parComposite" presStyleCnt="0"/>
      <dgm:spPr/>
    </dgm:pt>
    <dgm:pt modelId="{6A331EDD-3272-424E-A66E-11544919EF87}" type="pres">
      <dgm:prSet presAssocID="{B535ECEB-1DA0-47A8-A160-F8857418102F}" presName="parBigCircle" presStyleLbl="node0" presStyleIdx="5" presStyleCnt="6"/>
      <dgm:spPr>
        <a:solidFill>
          <a:schemeClr val="accent2">
            <a:lumMod val="75000"/>
          </a:schemeClr>
        </a:solidFill>
      </dgm:spPr>
    </dgm:pt>
    <dgm:pt modelId="{4BDA3975-7D24-46D0-985E-ED2B8A7D9B3B}" type="pres">
      <dgm:prSet presAssocID="{B535ECEB-1DA0-47A8-A160-F8857418102F}" presName="parTx" presStyleLbl="revTx" presStyleIdx="15" presStyleCnt="18"/>
      <dgm:spPr/>
    </dgm:pt>
    <dgm:pt modelId="{FF1A45BC-3C19-44B0-B351-4B3A579E45B7}" type="pres">
      <dgm:prSet presAssocID="{B535ECEB-1DA0-47A8-A160-F8857418102F}" presName="bSpace" presStyleCnt="0"/>
      <dgm:spPr/>
    </dgm:pt>
    <dgm:pt modelId="{5774F07A-D580-4640-B950-5C37E5F72C00}" type="pres">
      <dgm:prSet presAssocID="{B535ECEB-1DA0-47A8-A160-F8857418102F}" presName="parBackupNorm" presStyleCnt="0"/>
      <dgm:spPr/>
    </dgm:pt>
    <dgm:pt modelId="{8FC2BC3A-8851-4E50-84EF-9ECEDDEDB229}" type="pres">
      <dgm:prSet presAssocID="{257DD104-1213-45AA-A1EB-6A3C0945C962}" presName="parSpace" presStyleCnt="0"/>
      <dgm:spPr/>
    </dgm:pt>
    <dgm:pt modelId="{57DCA17C-3253-43FA-B349-07E95EAF4648}" type="pres">
      <dgm:prSet presAssocID="{B4D65B7C-82B1-4402-A7DF-6848D273F267}" presName="desBackupLeftNorm" presStyleCnt="0"/>
      <dgm:spPr/>
    </dgm:pt>
    <dgm:pt modelId="{89A46B22-05DC-4941-82B8-3C1F35DD8ECE}" type="pres">
      <dgm:prSet presAssocID="{B4D65B7C-82B1-4402-A7DF-6848D273F267}" presName="desComposite" presStyleCnt="0"/>
      <dgm:spPr/>
    </dgm:pt>
    <dgm:pt modelId="{C5D22123-9A84-4C1D-85E0-21B6E56F4B64}" type="pres">
      <dgm:prSet presAssocID="{B4D65B7C-82B1-4402-A7DF-6848D273F267}" presName="desCircle" presStyleLbl="node1" presStyleIdx="5" presStyleCnt="6"/>
      <dgm:spPr/>
    </dgm:pt>
    <dgm:pt modelId="{17701C19-8508-42DA-BF00-FF46CF122806}" type="pres">
      <dgm:prSet presAssocID="{B4D65B7C-82B1-4402-A7DF-6848D273F267}" presName="chTx" presStyleLbl="revTx" presStyleIdx="16" presStyleCnt="18"/>
      <dgm:spPr/>
    </dgm:pt>
    <dgm:pt modelId="{74C21C3A-410A-4968-929F-92DF8ABE5649}" type="pres">
      <dgm:prSet presAssocID="{B4D65B7C-82B1-4402-A7DF-6848D273F267}" presName="desTx" presStyleLbl="revTx" presStyleIdx="17" presStyleCnt="18">
        <dgm:presLayoutVars>
          <dgm:bulletEnabled val="1"/>
        </dgm:presLayoutVars>
      </dgm:prSet>
      <dgm:spPr/>
    </dgm:pt>
    <dgm:pt modelId="{BA1A444D-549D-4AD3-AE61-A11E974B1652}" type="pres">
      <dgm:prSet presAssocID="{B4D65B7C-82B1-4402-A7DF-6848D273F267}" presName="desBackupRightNorm" presStyleCnt="0"/>
      <dgm:spPr/>
    </dgm:pt>
    <dgm:pt modelId="{C694CB61-968C-4CDA-85FE-C778C2ED223A}" type="pres">
      <dgm:prSet presAssocID="{39517093-EE1D-40CD-B891-9C221AA3D1A8}" presName="desSpace" presStyleCnt="0"/>
      <dgm:spPr/>
    </dgm:pt>
  </dgm:ptLst>
  <dgm:cxnLst>
    <dgm:cxn modelId="{A47BF805-8225-4EE9-8B22-47A3779097BD}" type="presOf" srcId="{72BA93AB-0425-4A09-8491-76256673721C}" destId="{642CA5C6-6E9D-4884-9118-32A3740675FF}" srcOrd="0" destOrd="0" presId="urn:microsoft.com/office/officeart/2008/layout/CircleAccentTimeline"/>
    <dgm:cxn modelId="{35A4A907-2882-48C2-B336-22DD7F88322E}" type="presOf" srcId="{28E40E03-3411-4D73-BE5B-489D3439CAC7}" destId="{D079A3C4-B328-45D9-B074-BA725DA0064D}" srcOrd="0" destOrd="0" presId="urn:microsoft.com/office/officeart/2008/layout/CircleAccentTimeline"/>
    <dgm:cxn modelId="{CBE7E20B-F13B-4FE4-9993-64C09FE1EBC0}" srcId="{AA775110-AEE0-42AB-8061-65484419D32A}" destId="{333626CA-6929-4196-9883-B4D17B898373}" srcOrd="2" destOrd="0" parTransId="{61627A40-F744-43B8-A0F6-8C8C50690EB7}" sibTransId="{7572F5FB-06B9-4633-ACFD-9618AE8DBDFA}"/>
    <dgm:cxn modelId="{15C7271F-15F7-4E5F-BEA0-C2A71AFFDD7D}" type="presOf" srcId="{845B02EF-987E-435B-964D-4C2775F2D449}" destId="{21F8119F-DB44-45FE-AF44-6896071E17B4}" srcOrd="0" destOrd="0" presId="urn:microsoft.com/office/officeart/2008/layout/CircleAccentTimeline"/>
    <dgm:cxn modelId="{7D8F3E33-FAC8-4D7F-ABF3-67E1E455EB83}" type="presOf" srcId="{B4D65B7C-82B1-4402-A7DF-6848D273F267}" destId="{17701C19-8508-42DA-BF00-FF46CF122806}" srcOrd="0" destOrd="0" presId="urn:microsoft.com/office/officeart/2008/layout/CircleAccentTimeline"/>
    <dgm:cxn modelId="{4AC7E441-A80F-4B96-AEDD-1C8E32CA2CD3}" srcId="{AA775110-AEE0-42AB-8061-65484419D32A}" destId="{845B02EF-987E-435B-964D-4C2775F2D449}" srcOrd="0" destOrd="0" parTransId="{A7AB125B-7987-416A-AA8F-4A9F15FBC398}" sibTransId="{C74F5E6D-ACCF-4CB8-97F7-95B2BADF409B}"/>
    <dgm:cxn modelId="{70920C62-3C82-409D-9645-23A6B275C063}" type="presOf" srcId="{132404A6-713C-473F-B3E3-E89EA14A7581}" destId="{C6641C91-5A53-4D81-A3FA-BB228778BF4E}" srcOrd="0" destOrd="0" presId="urn:microsoft.com/office/officeart/2008/layout/CircleAccentTimeline"/>
    <dgm:cxn modelId="{AB35E663-C127-447C-A100-DAF4CB09CCA9}" srcId="{AA775110-AEE0-42AB-8061-65484419D32A}" destId="{37C0D5ED-4506-4B17-B2EA-3C98171F5A48}" srcOrd="4" destOrd="0" parTransId="{C37A54CC-14D2-4655-9EFD-38EFD97F774D}" sibTransId="{1DF85427-D1C3-4603-9A93-25AAFE9E833C}"/>
    <dgm:cxn modelId="{77B5BC67-ECE2-402B-9E17-C0B890C6A0DB}" type="presOf" srcId="{B89C6D3E-61BD-4DE3-B497-EAC9900FE36E}" destId="{29695AFE-9C29-4930-BC06-4213456E7449}" srcOrd="0" destOrd="0" presId="urn:microsoft.com/office/officeart/2008/layout/CircleAccentTimeline"/>
    <dgm:cxn modelId="{87DD4A4B-52AF-4428-87DB-E6148E493177}" srcId="{37C0D5ED-4506-4B17-B2EA-3C98171F5A48}" destId="{28E40E03-3411-4D73-BE5B-489D3439CAC7}" srcOrd="0" destOrd="0" parTransId="{878A12A3-0C4D-43C3-9C35-A64760F5B4C6}" sibTransId="{D4DC86D3-AEEA-48FE-95DA-1F8F9D1DE650}"/>
    <dgm:cxn modelId="{62A42171-F6D7-4597-9EAA-0AEDCB5C41FA}" srcId="{AA775110-AEE0-42AB-8061-65484419D32A}" destId="{B535ECEB-1DA0-47A8-A160-F8857418102F}" srcOrd="5" destOrd="0" parTransId="{AF429920-C768-4C7A-B972-97D2CE44CCEC}" sibTransId="{257DD104-1213-45AA-A1EB-6A3C0945C962}"/>
    <dgm:cxn modelId="{23BE927A-6B80-4A12-9A29-BE01D6208C6C}" srcId="{9E2428A6-3953-4F9D-B910-4B74F637B715}" destId="{B89C6D3E-61BD-4DE3-B497-EAC9900FE36E}" srcOrd="0" destOrd="0" parTransId="{2BF9E4A0-3283-4B8C-8A04-24D6FDEDF82A}" sibTransId="{E80F8B9C-8543-4271-9D58-FF48CFB9189E}"/>
    <dgm:cxn modelId="{83686682-307B-4148-AEBF-9C8CB0B81BAF}" srcId="{333626CA-6929-4196-9883-B4D17B898373}" destId="{72BA93AB-0425-4A09-8491-76256673721C}" srcOrd="0" destOrd="0" parTransId="{619F4B50-F671-42DA-9F0F-8BA8D3A2F35C}" sibTransId="{73BCE981-792F-4DC0-848B-3B4E66E1D256}"/>
    <dgm:cxn modelId="{B5804785-FD27-40C0-8991-D214CA783FAD}" srcId="{B535ECEB-1DA0-47A8-A160-F8857418102F}" destId="{B4D65B7C-82B1-4402-A7DF-6848D273F267}" srcOrd="0" destOrd="0" parTransId="{A58E9059-4983-4CAE-B2BD-C8C3F56AB6C9}" sibTransId="{39517093-EE1D-40CD-B891-9C221AA3D1A8}"/>
    <dgm:cxn modelId="{AEBAB986-50F2-42A6-B1B6-F9F4F989C008}" srcId="{AA775110-AEE0-42AB-8061-65484419D32A}" destId="{132404A6-713C-473F-B3E3-E89EA14A7581}" srcOrd="1" destOrd="0" parTransId="{4F094E2F-94C7-454E-86B0-EB9ABAEBEB8D}" sibTransId="{FBBA94D6-3E94-4169-96B8-CB15F4DE6BE8}"/>
    <dgm:cxn modelId="{8208088B-3F49-4B41-BF4D-FBC920C7DE99}" type="presOf" srcId="{333626CA-6929-4196-9883-B4D17B898373}" destId="{F12B3A29-2AE3-4D5F-BBAB-BC97CCF5A417}" srcOrd="0" destOrd="0" presId="urn:microsoft.com/office/officeart/2008/layout/CircleAccentTimeline"/>
    <dgm:cxn modelId="{3B34558B-33B7-4DB4-AB40-29D7CED8FB64}" type="presOf" srcId="{9E2428A6-3953-4F9D-B910-4B74F637B715}" destId="{B81D2969-75AA-4895-9482-D77212EB9470}" srcOrd="0" destOrd="0" presId="urn:microsoft.com/office/officeart/2008/layout/CircleAccentTimeline"/>
    <dgm:cxn modelId="{3D00F490-D117-4BB6-9C5B-788AAF9CC79A}" type="presOf" srcId="{9FF778F6-A336-42E6-9836-F577D6F87956}" destId="{FAB231DA-1F0B-48CA-9625-B87934332ADA}" srcOrd="0" destOrd="0" presId="urn:microsoft.com/office/officeart/2008/layout/CircleAccentTimeline"/>
    <dgm:cxn modelId="{FDEE32A1-AF0F-4027-BEB4-63F3C7DD7BA7}" type="presOf" srcId="{B535ECEB-1DA0-47A8-A160-F8857418102F}" destId="{4BDA3975-7D24-46D0-985E-ED2B8A7D9B3B}" srcOrd="0" destOrd="0" presId="urn:microsoft.com/office/officeart/2008/layout/CircleAccentTimeline"/>
    <dgm:cxn modelId="{075C57A3-99C2-4DF9-AB1E-4684D6F9A3C6}" srcId="{132404A6-713C-473F-B3E3-E89EA14A7581}" destId="{9FF778F6-A336-42E6-9836-F577D6F87956}" srcOrd="0" destOrd="0" parTransId="{537F8835-F212-480A-9369-7FADD0A0A6EA}" sibTransId="{9F6D6685-C401-44C4-AA71-9F7F10434763}"/>
    <dgm:cxn modelId="{57C200A6-B643-4285-BFAE-B00467A81E94}" type="presOf" srcId="{AA775110-AEE0-42AB-8061-65484419D32A}" destId="{F4B6EAF5-EB07-4ECB-86A9-7017EA7466AC}" srcOrd="0" destOrd="0" presId="urn:microsoft.com/office/officeart/2008/layout/CircleAccentTimeline"/>
    <dgm:cxn modelId="{63280FAC-FF75-4877-A545-DC894871905C}" srcId="{845B02EF-987E-435B-964D-4C2775F2D449}" destId="{9E26EB51-C58F-44B6-BD6F-B05D68A218F8}" srcOrd="0" destOrd="0" parTransId="{DE417302-0718-4BD6-9E8F-39E9837B2666}" sibTransId="{43EEEED0-E0FF-4091-A8BC-2EA8464084BF}"/>
    <dgm:cxn modelId="{51A992BE-7D1B-437C-9AF7-1E7B834DE9C8}" type="presOf" srcId="{37C0D5ED-4506-4B17-B2EA-3C98171F5A48}" destId="{0D4CFBA2-780B-4CC9-81D6-67960600D373}" srcOrd="0" destOrd="0" presId="urn:microsoft.com/office/officeart/2008/layout/CircleAccentTimeline"/>
    <dgm:cxn modelId="{4230FEC4-556A-4A52-BCE6-E63C36FD7104}" srcId="{AA775110-AEE0-42AB-8061-65484419D32A}" destId="{9E2428A6-3953-4F9D-B910-4B74F637B715}" srcOrd="3" destOrd="0" parTransId="{5B1DE606-03DA-4A5A-8D20-7EA156F5999B}" sibTransId="{CA276BC6-1246-4AC0-B2F5-8B06B076EC9E}"/>
    <dgm:cxn modelId="{87B47CC8-8B8A-4FD7-BEFA-9CA833DAB073}" type="presOf" srcId="{9E26EB51-C58F-44B6-BD6F-B05D68A218F8}" destId="{58400E6F-D643-431F-A67C-4E58B9251368}" srcOrd="0" destOrd="0" presId="urn:microsoft.com/office/officeart/2008/layout/CircleAccentTimeline"/>
    <dgm:cxn modelId="{46120BAC-8BD4-4C9F-AECC-E648453A2AC1}" type="presParOf" srcId="{F4B6EAF5-EB07-4ECB-86A9-7017EA7466AC}" destId="{E66B57CE-207A-43F8-ABA5-C290887254CE}" srcOrd="0" destOrd="0" presId="urn:microsoft.com/office/officeart/2008/layout/CircleAccentTimeline"/>
    <dgm:cxn modelId="{3BC9CE95-F54D-4CE3-A234-080943DB80BE}" type="presParOf" srcId="{E66B57CE-207A-43F8-ABA5-C290887254CE}" destId="{0B835B57-F58D-40BD-A0B1-8C12E05B4BC6}" srcOrd="0" destOrd="0" presId="urn:microsoft.com/office/officeart/2008/layout/CircleAccentTimeline"/>
    <dgm:cxn modelId="{07ED5D7F-7310-4422-A772-349A5DA6BC45}" type="presParOf" srcId="{E66B57CE-207A-43F8-ABA5-C290887254CE}" destId="{21F8119F-DB44-45FE-AF44-6896071E17B4}" srcOrd="1" destOrd="0" presId="urn:microsoft.com/office/officeart/2008/layout/CircleAccentTimeline"/>
    <dgm:cxn modelId="{7C473CA7-76D1-4A7D-87FC-1DA3D258DDBB}" type="presParOf" srcId="{E66B57CE-207A-43F8-ABA5-C290887254CE}" destId="{766DEFA4-EC84-46D3-84CF-6080C32B93AC}" srcOrd="2" destOrd="0" presId="urn:microsoft.com/office/officeart/2008/layout/CircleAccentTimeline"/>
    <dgm:cxn modelId="{2EFA2DA8-6DB6-4002-96DA-A3782FF145FC}" type="presParOf" srcId="{F4B6EAF5-EB07-4ECB-86A9-7017EA7466AC}" destId="{6CC51417-1DA8-4F52-9EE6-71A34485D334}" srcOrd="1" destOrd="0" presId="urn:microsoft.com/office/officeart/2008/layout/CircleAccentTimeline"/>
    <dgm:cxn modelId="{10BB3079-5511-4388-AED8-0DF7E66959FC}" type="presParOf" srcId="{F4B6EAF5-EB07-4ECB-86A9-7017EA7466AC}" destId="{77E4F8E6-A64A-46A7-ADDD-3405A4E8DF4E}" srcOrd="2" destOrd="0" presId="urn:microsoft.com/office/officeart/2008/layout/CircleAccentTimeline"/>
    <dgm:cxn modelId="{EC69481C-8813-4453-B9E3-EE237325AACC}" type="presParOf" srcId="{F4B6EAF5-EB07-4ECB-86A9-7017EA7466AC}" destId="{3E7174CE-869D-425C-A707-2FE77BF0A494}" srcOrd="3" destOrd="0" presId="urn:microsoft.com/office/officeart/2008/layout/CircleAccentTimeline"/>
    <dgm:cxn modelId="{CDF76431-7F7C-42FE-9B76-175CA192437C}" type="presParOf" srcId="{F4B6EAF5-EB07-4ECB-86A9-7017EA7466AC}" destId="{27234D45-8395-466B-B0FE-355423BCBD0E}" srcOrd="4" destOrd="0" presId="urn:microsoft.com/office/officeart/2008/layout/CircleAccentTimeline"/>
    <dgm:cxn modelId="{3C236E68-B4DF-4415-A2D0-EE9991330CFA}" type="presParOf" srcId="{27234D45-8395-466B-B0FE-355423BCBD0E}" destId="{CF35FD9C-BA8A-4B90-B775-C2143432F449}" srcOrd="0" destOrd="0" presId="urn:microsoft.com/office/officeart/2008/layout/CircleAccentTimeline"/>
    <dgm:cxn modelId="{7D2019F9-1281-4926-AD6B-7A6122B74F9F}" type="presParOf" srcId="{27234D45-8395-466B-B0FE-355423BCBD0E}" destId="{58400E6F-D643-431F-A67C-4E58B9251368}" srcOrd="1" destOrd="0" presId="urn:microsoft.com/office/officeart/2008/layout/CircleAccentTimeline"/>
    <dgm:cxn modelId="{59CB62F9-7AE4-4682-AEB7-EFEA3759ACF7}" type="presParOf" srcId="{27234D45-8395-466B-B0FE-355423BCBD0E}" destId="{2BE83B00-7F4D-4F4E-9655-CFD31BA55EC3}" srcOrd="2" destOrd="0" presId="urn:microsoft.com/office/officeart/2008/layout/CircleAccentTimeline"/>
    <dgm:cxn modelId="{EACE27F9-DEE7-4EE8-A5AE-1EB037375B21}" type="presParOf" srcId="{F4B6EAF5-EB07-4ECB-86A9-7017EA7466AC}" destId="{2A28605B-0E95-4310-A56A-72BB03517892}" srcOrd="5" destOrd="0" presId="urn:microsoft.com/office/officeart/2008/layout/CircleAccentTimeline"/>
    <dgm:cxn modelId="{C034220B-2B99-46F5-8CCB-66A82159DB57}" type="presParOf" srcId="{F4B6EAF5-EB07-4ECB-86A9-7017EA7466AC}" destId="{9D47EBCE-6A17-4011-96B4-C88BE83065CE}" srcOrd="6" destOrd="0" presId="urn:microsoft.com/office/officeart/2008/layout/CircleAccentTimeline"/>
    <dgm:cxn modelId="{E64D54CA-D40A-4FE8-B790-928CCA50A74E}" type="presParOf" srcId="{F4B6EAF5-EB07-4ECB-86A9-7017EA7466AC}" destId="{3FF69020-E806-4345-8745-4DB61329A043}" srcOrd="7" destOrd="0" presId="urn:microsoft.com/office/officeart/2008/layout/CircleAccentTimeline"/>
    <dgm:cxn modelId="{A4881DEC-0A76-45F5-B12F-F3EE36F6CC78}" type="presParOf" srcId="{3FF69020-E806-4345-8745-4DB61329A043}" destId="{B59F9E55-4D0B-4032-9F76-4AF90741E2C4}" srcOrd="0" destOrd="0" presId="urn:microsoft.com/office/officeart/2008/layout/CircleAccentTimeline"/>
    <dgm:cxn modelId="{D585A9BD-2B2D-4FA7-A11A-8800BF247AD2}" type="presParOf" srcId="{3FF69020-E806-4345-8745-4DB61329A043}" destId="{C6641C91-5A53-4D81-A3FA-BB228778BF4E}" srcOrd="1" destOrd="0" presId="urn:microsoft.com/office/officeart/2008/layout/CircleAccentTimeline"/>
    <dgm:cxn modelId="{653660C3-4FCA-400B-B1B7-1A835EFC17DC}" type="presParOf" srcId="{3FF69020-E806-4345-8745-4DB61329A043}" destId="{416C5BA3-9F99-4E07-96B6-1B0930C80F2C}" srcOrd="2" destOrd="0" presId="urn:microsoft.com/office/officeart/2008/layout/CircleAccentTimeline"/>
    <dgm:cxn modelId="{A3CC0FFC-DE51-4791-95EF-EA0401EEC914}" type="presParOf" srcId="{F4B6EAF5-EB07-4ECB-86A9-7017EA7466AC}" destId="{594FF4FA-D3A3-4194-9D77-1F6F18E9D793}" srcOrd="8" destOrd="0" presId="urn:microsoft.com/office/officeart/2008/layout/CircleAccentTimeline"/>
    <dgm:cxn modelId="{D5BE0D0A-47FC-41FF-8FB0-86145E2816A9}" type="presParOf" srcId="{F4B6EAF5-EB07-4ECB-86A9-7017EA7466AC}" destId="{4BFEC4CD-CDED-4E07-9434-5504C4120F24}" srcOrd="9" destOrd="0" presId="urn:microsoft.com/office/officeart/2008/layout/CircleAccentTimeline"/>
    <dgm:cxn modelId="{0773E14A-B5A8-4AE2-B0B6-271EC2DC03EE}" type="presParOf" srcId="{F4B6EAF5-EB07-4ECB-86A9-7017EA7466AC}" destId="{E23ED433-342A-46D7-AE7F-B5215208824F}" srcOrd="10" destOrd="0" presId="urn:microsoft.com/office/officeart/2008/layout/CircleAccentTimeline"/>
    <dgm:cxn modelId="{62CE61C9-DB8F-41F7-9A91-18CCA41911C4}" type="presParOf" srcId="{F4B6EAF5-EB07-4ECB-86A9-7017EA7466AC}" destId="{D26FE064-BBD4-4B0A-A885-F5169A830ABD}" srcOrd="11" destOrd="0" presId="urn:microsoft.com/office/officeart/2008/layout/CircleAccentTimeline"/>
    <dgm:cxn modelId="{0F499B88-5D39-4AFA-9AA0-6B72EE0EAD26}" type="presParOf" srcId="{D26FE064-BBD4-4B0A-A885-F5169A830ABD}" destId="{C755386B-D89C-4ACB-B893-29A005ADFB69}" srcOrd="0" destOrd="0" presId="urn:microsoft.com/office/officeart/2008/layout/CircleAccentTimeline"/>
    <dgm:cxn modelId="{0DD49E0C-DB90-481E-9480-0BEB6A0D606B}" type="presParOf" srcId="{D26FE064-BBD4-4B0A-A885-F5169A830ABD}" destId="{FAB231DA-1F0B-48CA-9625-B87934332ADA}" srcOrd="1" destOrd="0" presId="urn:microsoft.com/office/officeart/2008/layout/CircleAccentTimeline"/>
    <dgm:cxn modelId="{0C3F5ABB-6093-4B2A-8D41-6A428F3B8F2B}" type="presParOf" srcId="{D26FE064-BBD4-4B0A-A885-F5169A830ABD}" destId="{7A50601E-56AE-4E99-8CBE-671B0041E238}" srcOrd="2" destOrd="0" presId="urn:microsoft.com/office/officeart/2008/layout/CircleAccentTimeline"/>
    <dgm:cxn modelId="{5775B855-D294-4046-8B47-1E326C85AA78}" type="presParOf" srcId="{F4B6EAF5-EB07-4ECB-86A9-7017EA7466AC}" destId="{29F266F3-354A-438D-8A95-BBC0E5ECF162}" srcOrd="12" destOrd="0" presId="urn:microsoft.com/office/officeart/2008/layout/CircleAccentTimeline"/>
    <dgm:cxn modelId="{A851AE98-36B8-4EEB-8189-1C9A397A8329}" type="presParOf" srcId="{F4B6EAF5-EB07-4ECB-86A9-7017EA7466AC}" destId="{59801E22-16D1-42D9-A57B-3E77CAF5951B}" srcOrd="13" destOrd="0" presId="urn:microsoft.com/office/officeart/2008/layout/CircleAccentTimeline"/>
    <dgm:cxn modelId="{92BB0F09-A1AE-48C2-B685-06BCB5F1FE75}" type="presParOf" srcId="{F4B6EAF5-EB07-4ECB-86A9-7017EA7466AC}" destId="{E080AF41-3152-46E2-8F3C-DCE2858E4220}" srcOrd="14" destOrd="0" presId="urn:microsoft.com/office/officeart/2008/layout/CircleAccentTimeline"/>
    <dgm:cxn modelId="{2A6A9315-BFF3-4364-A9D8-0D3BB66E743A}" type="presParOf" srcId="{E080AF41-3152-46E2-8F3C-DCE2858E4220}" destId="{BA1FAD8B-40C2-4C72-B639-8CC4C4D961D4}" srcOrd="0" destOrd="0" presId="urn:microsoft.com/office/officeart/2008/layout/CircleAccentTimeline"/>
    <dgm:cxn modelId="{E82A096B-C9BE-4519-A96E-CBED83008E87}" type="presParOf" srcId="{E080AF41-3152-46E2-8F3C-DCE2858E4220}" destId="{F12B3A29-2AE3-4D5F-BBAB-BC97CCF5A417}" srcOrd="1" destOrd="0" presId="urn:microsoft.com/office/officeart/2008/layout/CircleAccentTimeline"/>
    <dgm:cxn modelId="{CF2FE924-8838-4C5F-83AE-8C9C927FAEBD}" type="presParOf" srcId="{E080AF41-3152-46E2-8F3C-DCE2858E4220}" destId="{DF4D1A5B-D139-4F52-B458-CE05FB4FEED8}" srcOrd="2" destOrd="0" presId="urn:microsoft.com/office/officeart/2008/layout/CircleAccentTimeline"/>
    <dgm:cxn modelId="{604D5C8A-6FD7-45D1-8861-BB9A5A3D58DC}" type="presParOf" srcId="{F4B6EAF5-EB07-4ECB-86A9-7017EA7466AC}" destId="{B1F369CE-C2E7-4775-996D-92C6FA7FE17D}" srcOrd="15" destOrd="0" presId="urn:microsoft.com/office/officeart/2008/layout/CircleAccentTimeline"/>
    <dgm:cxn modelId="{87D4F100-54F4-4226-B14C-7AEA465E8E49}" type="presParOf" srcId="{F4B6EAF5-EB07-4ECB-86A9-7017EA7466AC}" destId="{DB313E98-3426-439D-8E3C-95E200024A2D}" srcOrd="16" destOrd="0" presId="urn:microsoft.com/office/officeart/2008/layout/CircleAccentTimeline"/>
    <dgm:cxn modelId="{B6EE562D-74E5-4194-8D5E-8A1A5EE2547E}" type="presParOf" srcId="{F4B6EAF5-EB07-4ECB-86A9-7017EA7466AC}" destId="{98062407-7623-40A7-99C2-5E5757DEF1EC}" srcOrd="17" destOrd="0" presId="urn:microsoft.com/office/officeart/2008/layout/CircleAccentTimeline"/>
    <dgm:cxn modelId="{8BA9AA69-8517-4822-88A2-DD58D9373253}" type="presParOf" srcId="{F4B6EAF5-EB07-4ECB-86A9-7017EA7466AC}" destId="{7A5DA3E7-E674-4E96-A3C4-AC00CBB67B4D}" srcOrd="18" destOrd="0" presId="urn:microsoft.com/office/officeart/2008/layout/CircleAccentTimeline"/>
    <dgm:cxn modelId="{630504A6-39CC-4A89-B000-79910CDD456E}" type="presParOf" srcId="{7A5DA3E7-E674-4E96-A3C4-AC00CBB67B4D}" destId="{34E5AA7E-9395-4F58-955A-D3D98EECFD26}" srcOrd="0" destOrd="0" presId="urn:microsoft.com/office/officeart/2008/layout/CircleAccentTimeline"/>
    <dgm:cxn modelId="{49A9AE29-7454-4D07-BBAA-A18CCC612A77}" type="presParOf" srcId="{7A5DA3E7-E674-4E96-A3C4-AC00CBB67B4D}" destId="{642CA5C6-6E9D-4884-9118-32A3740675FF}" srcOrd="1" destOrd="0" presId="urn:microsoft.com/office/officeart/2008/layout/CircleAccentTimeline"/>
    <dgm:cxn modelId="{E8E70BB4-F656-486E-B5F4-62C25B58A6CE}" type="presParOf" srcId="{7A5DA3E7-E674-4E96-A3C4-AC00CBB67B4D}" destId="{ACE84B8D-861D-44CB-8C76-308C5FF7B979}" srcOrd="2" destOrd="0" presId="urn:microsoft.com/office/officeart/2008/layout/CircleAccentTimeline"/>
    <dgm:cxn modelId="{D2DCF1A9-E300-4DE0-A995-067DF5F36CE8}" type="presParOf" srcId="{F4B6EAF5-EB07-4ECB-86A9-7017EA7466AC}" destId="{C0ECAC35-6ACD-4032-9463-1A9C61923BA7}" srcOrd="19" destOrd="0" presId="urn:microsoft.com/office/officeart/2008/layout/CircleAccentTimeline"/>
    <dgm:cxn modelId="{8BADE122-0062-4009-9424-3622C9EB88E9}" type="presParOf" srcId="{F4B6EAF5-EB07-4ECB-86A9-7017EA7466AC}" destId="{C6F3A8CA-B7F7-4F75-9819-1BE7BEA9ED8F}" srcOrd="20" destOrd="0" presId="urn:microsoft.com/office/officeart/2008/layout/CircleAccentTimeline"/>
    <dgm:cxn modelId="{8A876052-0637-4E67-B981-C0DE58AC72CE}" type="presParOf" srcId="{F4B6EAF5-EB07-4ECB-86A9-7017EA7466AC}" destId="{A16719CE-FE36-43E7-B710-0F040635BE7A}" srcOrd="21" destOrd="0" presId="urn:microsoft.com/office/officeart/2008/layout/CircleAccentTimeline"/>
    <dgm:cxn modelId="{A4D54E8F-8C41-4EB6-A607-6F14AD1D3B8C}" type="presParOf" srcId="{A16719CE-FE36-43E7-B710-0F040635BE7A}" destId="{E50A0317-86FC-4250-B270-9446AEEF7FAB}" srcOrd="0" destOrd="0" presId="urn:microsoft.com/office/officeart/2008/layout/CircleAccentTimeline"/>
    <dgm:cxn modelId="{B179C6FB-ED12-45C5-A628-1BDBC1D7D174}" type="presParOf" srcId="{A16719CE-FE36-43E7-B710-0F040635BE7A}" destId="{B81D2969-75AA-4895-9482-D77212EB9470}" srcOrd="1" destOrd="0" presId="urn:microsoft.com/office/officeart/2008/layout/CircleAccentTimeline"/>
    <dgm:cxn modelId="{9E6CE329-4A2D-4BC9-8701-7DE436AEB4C8}" type="presParOf" srcId="{A16719CE-FE36-43E7-B710-0F040635BE7A}" destId="{7188A035-E786-4AF3-9EAC-2D8E09E3E516}" srcOrd="2" destOrd="0" presId="urn:microsoft.com/office/officeart/2008/layout/CircleAccentTimeline"/>
    <dgm:cxn modelId="{E80A89B3-74B1-4B0E-B430-89B85F5EBEDF}" type="presParOf" srcId="{F4B6EAF5-EB07-4ECB-86A9-7017EA7466AC}" destId="{2415C5FC-0836-474E-9FC1-7C7ECA424031}" srcOrd="22" destOrd="0" presId="urn:microsoft.com/office/officeart/2008/layout/CircleAccentTimeline"/>
    <dgm:cxn modelId="{3E6C14B6-4DB7-4897-BF3B-2EB19563D0A6}" type="presParOf" srcId="{F4B6EAF5-EB07-4ECB-86A9-7017EA7466AC}" destId="{E49D7665-E630-4282-BBB9-EAA1847FC686}" srcOrd="23" destOrd="0" presId="urn:microsoft.com/office/officeart/2008/layout/CircleAccentTimeline"/>
    <dgm:cxn modelId="{77127FEA-5E51-4CB0-943F-460BB07FCA5F}" type="presParOf" srcId="{F4B6EAF5-EB07-4ECB-86A9-7017EA7466AC}" destId="{10FBE52E-0303-4F79-BFDA-F099857F6215}" srcOrd="24" destOrd="0" presId="urn:microsoft.com/office/officeart/2008/layout/CircleAccentTimeline"/>
    <dgm:cxn modelId="{37A347DA-D0B8-44AA-A7FB-DC2F6EF36875}" type="presParOf" srcId="{F4B6EAF5-EB07-4ECB-86A9-7017EA7466AC}" destId="{07EA6F0C-C18F-48B5-B77C-AC4738BDD105}" srcOrd="25" destOrd="0" presId="urn:microsoft.com/office/officeart/2008/layout/CircleAccentTimeline"/>
    <dgm:cxn modelId="{9033FC80-1769-4611-A7B2-40FEBD761315}" type="presParOf" srcId="{07EA6F0C-C18F-48B5-B77C-AC4738BDD105}" destId="{87F02DBB-E2D1-4D5C-866D-3EFF624163D0}" srcOrd="0" destOrd="0" presId="urn:microsoft.com/office/officeart/2008/layout/CircleAccentTimeline"/>
    <dgm:cxn modelId="{F910ACF5-A400-40AD-9EA3-13174D55D819}" type="presParOf" srcId="{07EA6F0C-C18F-48B5-B77C-AC4738BDD105}" destId="{29695AFE-9C29-4930-BC06-4213456E7449}" srcOrd="1" destOrd="0" presId="urn:microsoft.com/office/officeart/2008/layout/CircleAccentTimeline"/>
    <dgm:cxn modelId="{4B563FF2-AEC9-4330-85DD-79376D554BE5}" type="presParOf" srcId="{07EA6F0C-C18F-48B5-B77C-AC4738BDD105}" destId="{3FA3A864-AF58-4095-9C61-316D5B250253}" srcOrd="2" destOrd="0" presId="urn:microsoft.com/office/officeart/2008/layout/CircleAccentTimeline"/>
    <dgm:cxn modelId="{773EA42E-594A-410A-951C-087D07814F88}" type="presParOf" srcId="{F4B6EAF5-EB07-4ECB-86A9-7017EA7466AC}" destId="{C9B546C6-E111-42B4-8BA0-BC8FC50ACF47}" srcOrd="26" destOrd="0" presId="urn:microsoft.com/office/officeart/2008/layout/CircleAccentTimeline"/>
    <dgm:cxn modelId="{798B7D59-5979-4C2E-B556-E31077FE14A3}" type="presParOf" srcId="{F4B6EAF5-EB07-4ECB-86A9-7017EA7466AC}" destId="{C00C3072-130B-4BF9-AC25-2F78ADB59882}" srcOrd="27" destOrd="0" presId="urn:microsoft.com/office/officeart/2008/layout/CircleAccentTimeline"/>
    <dgm:cxn modelId="{652C9415-FDDC-4264-922E-D58891F0C136}" type="presParOf" srcId="{F4B6EAF5-EB07-4ECB-86A9-7017EA7466AC}" destId="{5E39103D-2779-4D98-B2A4-DE0698FE0138}" srcOrd="28" destOrd="0" presId="urn:microsoft.com/office/officeart/2008/layout/CircleAccentTimeline"/>
    <dgm:cxn modelId="{46D62B7A-3DD3-4274-9763-3A2EB27EE303}" type="presParOf" srcId="{5E39103D-2779-4D98-B2A4-DE0698FE0138}" destId="{5A91863D-DAD4-4476-8C7F-787383027654}" srcOrd="0" destOrd="0" presId="urn:microsoft.com/office/officeart/2008/layout/CircleAccentTimeline"/>
    <dgm:cxn modelId="{6E546E1F-3FFC-4E2E-BBF8-DC7E9E362FF8}" type="presParOf" srcId="{5E39103D-2779-4D98-B2A4-DE0698FE0138}" destId="{0D4CFBA2-780B-4CC9-81D6-67960600D373}" srcOrd="1" destOrd="0" presId="urn:microsoft.com/office/officeart/2008/layout/CircleAccentTimeline"/>
    <dgm:cxn modelId="{01E7F7EA-2F92-4539-8BEA-4FC3C827ED95}" type="presParOf" srcId="{5E39103D-2779-4D98-B2A4-DE0698FE0138}" destId="{1599CAEE-09DA-49E3-A351-2ADDA9F0D1A0}" srcOrd="2" destOrd="0" presId="urn:microsoft.com/office/officeart/2008/layout/CircleAccentTimeline"/>
    <dgm:cxn modelId="{48968A3A-4597-4DF1-A775-114BF2FFDF38}" type="presParOf" srcId="{F4B6EAF5-EB07-4ECB-86A9-7017EA7466AC}" destId="{D29967B2-066A-4918-8472-21B73B8622A7}" srcOrd="29" destOrd="0" presId="urn:microsoft.com/office/officeart/2008/layout/CircleAccentTimeline"/>
    <dgm:cxn modelId="{AD5A151C-6D9D-4032-9E4F-28073F274C5E}" type="presParOf" srcId="{F4B6EAF5-EB07-4ECB-86A9-7017EA7466AC}" destId="{BD487D27-33E0-4A00-AFCD-C126EEFF36E6}" srcOrd="30" destOrd="0" presId="urn:microsoft.com/office/officeart/2008/layout/CircleAccentTimeline"/>
    <dgm:cxn modelId="{5C7687E7-6ADC-463D-8263-6E9402B3381E}" type="presParOf" srcId="{F4B6EAF5-EB07-4ECB-86A9-7017EA7466AC}" destId="{A1639CAD-1F60-42CF-BBDC-8BBB0B6DDC90}" srcOrd="31" destOrd="0" presId="urn:microsoft.com/office/officeart/2008/layout/CircleAccentTimeline"/>
    <dgm:cxn modelId="{041AC96E-F157-4208-BD69-35BB1F3C5853}" type="presParOf" srcId="{F4B6EAF5-EB07-4ECB-86A9-7017EA7466AC}" destId="{BF643255-283C-472F-B532-4F28121DC0D5}" srcOrd="32" destOrd="0" presId="urn:microsoft.com/office/officeart/2008/layout/CircleAccentTimeline"/>
    <dgm:cxn modelId="{B45B01F4-B5C5-4DC8-99A4-9650A0C2C26C}" type="presParOf" srcId="{BF643255-283C-472F-B532-4F28121DC0D5}" destId="{FF43DD5F-5428-4B58-8F9E-83E20B874BD7}" srcOrd="0" destOrd="0" presId="urn:microsoft.com/office/officeart/2008/layout/CircleAccentTimeline"/>
    <dgm:cxn modelId="{734412A4-1330-4A15-ADD1-15928EA31624}" type="presParOf" srcId="{BF643255-283C-472F-B532-4F28121DC0D5}" destId="{D079A3C4-B328-45D9-B074-BA725DA0064D}" srcOrd="1" destOrd="0" presId="urn:microsoft.com/office/officeart/2008/layout/CircleAccentTimeline"/>
    <dgm:cxn modelId="{EC977F40-0DA1-4F8A-AE7C-057AC9B92924}" type="presParOf" srcId="{BF643255-283C-472F-B532-4F28121DC0D5}" destId="{C5DF60E4-9863-43CC-95CB-997519D6D49E}" srcOrd="2" destOrd="0" presId="urn:microsoft.com/office/officeart/2008/layout/CircleAccentTimeline"/>
    <dgm:cxn modelId="{1EAD0619-FF6C-4A73-8CF5-9C9383696A7F}" type="presParOf" srcId="{F4B6EAF5-EB07-4ECB-86A9-7017EA7466AC}" destId="{C426BDB0-992E-483D-A1AD-9B70512CA0F8}" srcOrd="33" destOrd="0" presId="urn:microsoft.com/office/officeart/2008/layout/CircleAccentTimeline"/>
    <dgm:cxn modelId="{D29AE15F-A0C0-4532-9B11-AE6ED6EFE91D}" type="presParOf" srcId="{F4B6EAF5-EB07-4ECB-86A9-7017EA7466AC}" destId="{C1C44A96-3A61-452F-95C2-14F622CE241F}" srcOrd="34" destOrd="0" presId="urn:microsoft.com/office/officeart/2008/layout/CircleAccentTimeline"/>
    <dgm:cxn modelId="{3ED3831A-8E3B-4EDC-A0B3-999B73376B8D}" type="presParOf" srcId="{F4B6EAF5-EB07-4ECB-86A9-7017EA7466AC}" destId="{9533AAEF-A30F-405F-BF21-81DDC99A1B0A}" srcOrd="35" destOrd="0" presId="urn:microsoft.com/office/officeart/2008/layout/CircleAccentTimeline"/>
    <dgm:cxn modelId="{A0AFF48F-8C6A-4F29-8DD8-502B89ABF55A}" type="presParOf" srcId="{9533AAEF-A30F-405F-BF21-81DDC99A1B0A}" destId="{6A331EDD-3272-424E-A66E-11544919EF87}" srcOrd="0" destOrd="0" presId="urn:microsoft.com/office/officeart/2008/layout/CircleAccentTimeline"/>
    <dgm:cxn modelId="{C4B65C9E-D1D9-4D4D-8248-0FF040B6FA18}" type="presParOf" srcId="{9533AAEF-A30F-405F-BF21-81DDC99A1B0A}" destId="{4BDA3975-7D24-46D0-985E-ED2B8A7D9B3B}" srcOrd="1" destOrd="0" presId="urn:microsoft.com/office/officeart/2008/layout/CircleAccentTimeline"/>
    <dgm:cxn modelId="{9AD695B3-FDBD-48F6-BB9D-95BA951F59BD}" type="presParOf" srcId="{9533AAEF-A30F-405F-BF21-81DDC99A1B0A}" destId="{FF1A45BC-3C19-44B0-B351-4B3A579E45B7}" srcOrd="2" destOrd="0" presId="urn:microsoft.com/office/officeart/2008/layout/CircleAccentTimeline"/>
    <dgm:cxn modelId="{20082939-97D8-4BF9-88F5-43A571EB2070}" type="presParOf" srcId="{F4B6EAF5-EB07-4ECB-86A9-7017EA7466AC}" destId="{5774F07A-D580-4640-B950-5C37E5F72C00}" srcOrd="36" destOrd="0" presId="urn:microsoft.com/office/officeart/2008/layout/CircleAccentTimeline"/>
    <dgm:cxn modelId="{64550B9A-9842-4765-BA3C-414666B4ABCF}" type="presParOf" srcId="{F4B6EAF5-EB07-4ECB-86A9-7017EA7466AC}" destId="{8FC2BC3A-8851-4E50-84EF-9ECEDDEDB229}" srcOrd="37" destOrd="0" presId="urn:microsoft.com/office/officeart/2008/layout/CircleAccentTimeline"/>
    <dgm:cxn modelId="{C3ED846D-DE19-4E5D-86E5-4FAAF1F9611C}" type="presParOf" srcId="{F4B6EAF5-EB07-4ECB-86A9-7017EA7466AC}" destId="{57DCA17C-3253-43FA-B349-07E95EAF4648}" srcOrd="38" destOrd="0" presId="urn:microsoft.com/office/officeart/2008/layout/CircleAccentTimeline"/>
    <dgm:cxn modelId="{9D4A02CF-D12A-4309-B2B9-7EB452D8788D}" type="presParOf" srcId="{F4B6EAF5-EB07-4ECB-86A9-7017EA7466AC}" destId="{89A46B22-05DC-4941-82B8-3C1F35DD8ECE}" srcOrd="39" destOrd="0" presId="urn:microsoft.com/office/officeart/2008/layout/CircleAccentTimeline"/>
    <dgm:cxn modelId="{4E8A0F29-4E3C-4906-B98A-889A9A967455}" type="presParOf" srcId="{89A46B22-05DC-4941-82B8-3C1F35DD8ECE}" destId="{C5D22123-9A84-4C1D-85E0-21B6E56F4B64}" srcOrd="0" destOrd="0" presId="urn:microsoft.com/office/officeart/2008/layout/CircleAccentTimeline"/>
    <dgm:cxn modelId="{C56C8608-D697-40DE-8C2F-22AE969F1798}" type="presParOf" srcId="{89A46B22-05DC-4941-82B8-3C1F35DD8ECE}" destId="{17701C19-8508-42DA-BF00-FF46CF122806}" srcOrd="1" destOrd="0" presId="urn:microsoft.com/office/officeart/2008/layout/CircleAccentTimeline"/>
    <dgm:cxn modelId="{0CA7E528-9BA8-467C-BAA5-2798931F54EE}" type="presParOf" srcId="{89A46B22-05DC-4941-82B8-3C1F35DD8ECE}" destId="{74C21C3A-410A-4968-929F-92DF8ABE5649}" srcOrd="2" destOrd="0" presId="urn:microsoft.com/office/officeart/2008/layout/CircleAccentTimeline"/>
    <dgm:cxn modelId="{FD9A4233-D26F-4BEE-875A-A03DC969CC54}" type="presParOf" srcId="{F4B6EAF5-EB07-4ECB-86A9-7017EA7466AC}" destId="{BA1A444D-549D-4AD3-AE61-A11E974B1652}" srcOrd="40" destOrd="0" presId="urn:microsoft.com/office/officeart/2008/layout/CircleAccentTimeline"/>
    <dgm:cxn modelId="{92335DD0-ADB9-4A9E-8A05-6C6836F19C49}" type="presParOf" srcId="{F4B6EAF5-EB07-4ECB-86A9-7017EA7466AC}" destId="{C694CB61-968C-4CDA-85FE-C778C2ED223A}" srcOrd="41" destOrd="0" presId="urn:microsoft.com/office/officeart/2008/layout/CircleAccentTimelin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835B57-F58D-40BD-A0B1-8C12E05B4BC6}">
      <dsp:nvSpPr>
        <dsp:cNvPr id="0" name=""/>
        <dsp:cNvSpPr/>
      </dsp:nvSpPr>
      <dsp:spPr>
        <a:xfrm>
          <a:off x="3282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F8119F-DB44-45FE-AF44-6896071E17B4}">
      <dsp:nvSpPr>
        <dsp:cNvPr id="0" name=""/>
        <dsp:cNvSpPr/>
      </dsp:nvSpPr>
      <dsp:spPr>
        <a:xfrm rot="17700000">
          <a:off x="412890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chemeClr val="bg1"/>
              </a:solidFill>
              <a:latin typeface="Century Gothic (Headings)"/>
            </a:rPr>
            <a:t>Choosing Idea </a:t>
          </a:r>
          <a:endParaRPr lang="en-US" sz="1400" kern="1200" dirty="0">
            <a:solidFill>
              <a:schemeClr val="bg1"/>
            </a:solidFill>
            <a:latin typeface="Century Gothic (Headings)"/>
          </a:endParaRPr>
        </a:p>
      </dsp:txBody>
      <dsp:txXfrm>
        <a:off x="412890" y="2124768"/>
        <a:ext cx="1445100" cy="696426"/>
      </dsp:txXfrm>
    </dsp:sp>
    <dsp:sp modelId="{CF35FD9C-BA8A-4B90-B775-C2143432F449}">
      <dsp:nvSpPr>
        <dsp:cNvPr id="0" name=""/>
        <dsp:cNvSpPr/>
      </dsp:nvSpPr>
      <dsp:spPr>
        <a:xfrm>
          <a:off x="1253331" y="3351974"/>
          <a:ext cx="603404" cy="60340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400E6F-D643-431F-A67C-4E58B9251368}">
      <dsp:nvSpPr>
        <dsp:cNvPr id="0" name=""/>
        <dsp:cNvSpPr/>
      </dsp:nvSpPr>
      <dsp:spPr>
        <a:xfrm rot="17700000">
          <a:off x="538681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Century Gothic (Headings)"/>
            </a:rPr>
            <a:t>August 2019 </a:t>
          </a:r>
        </a:p>
      </dsp:txBody>
      <dsp:txXfrm>
        <a:off x="538681" y="4191817"/>
        <a:ext cx="1250080" cy="602741"/>
      </dsp:txXfrm>
    </dsp:sp>
    <dsp:sp modelId="{2BE83B00-7F4D-4F4E-9655-CFD31BA55EC3}">
      <dsp:nvSpPr>
        <dsp:cNvPr id="0" name=""/>
        <dsp:cNvSpPr/>
      </dsp:nvSpPr>
      <dsp:spPr>
        <a:xfrm rot="17700000">
          <a:off x="1321306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9F9E55-4D0B-4032-9F76-4AF90741E2C4}">
      <dsp:nvSpPr>
        <dsp:cNvPr id="0" name=""/>
        <dsp:cNvSpPr/>
      </dsp:nvSpPr>
      <dsp:spPr>
        <a:xfrm>
          <a:off x="1944298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641C91-5A53-4D81-A3FA-BB228778BF4E}">
      <dsp:nvSpPr>
        <dsp:cNvPr id="0" name=""/>
        <dsp:cNvSpPr/>
      </dsp:nvSpPr>
      <dsp:spPr>
        <a:xfrm rot="17700000">
          <a:off x="2353906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Century Gothic (Headings)"/>
            </a:rPr>
            <a:t>Research &amp; Market Survey</a:t>
          </a:r>
        </a:p>
      </dsp:txBody>
      <dsp:txXfrm>
        <a:off x="2353906" y="2124768"/>
        <a:ext cx="1445100" cy="696426"/>
      </dsp:txXfrm>
    </dsp:sp>
    <dsp:sp modelId="{C755386B-D89C-4ACB-B893-29A005ADFB69}">
      <dsp:nvSpPr>
        <dsp:cNvPr id="0" name=""/>
        <dsp:cNvSpPr/>
      </dsp:nvSpPr>
      <dsp:spPr>
        <a:xfrm>
          <a:off x="3194348" y="3351974"/>
          <a:ext cx="603404" cy="603404"/>
        </a:xfrm>
        <a:prstGeom prst="ellipse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B231DA-1F0B-48CA-9625-B87934332ADA}">
      <dsp:nvSpPr>
        <dsp:cNvPr id="0" name=""/>
        <dsp:cNvSpPr/>
      </dsp:nvSpPr>
      <dsp:spPr>
        <a:xfrm rot="17700000">
          <a:off x="2479698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bg1"/>
              </a:solidFill>
              <a:latin typeface="Century Gothic (Headings)"/>
            </a:rPr>
            <a:t>October 2019 </a:t>
          </a:r>
          <a:endParaRPr lang="en-US" sz="1400" kern="1200" dirty="0">
            <a:solidFill>
              <a:schemeClr val="bg1"/>
            </a:solidFill>
            <a:latin typeface="Century Gothic (Headings)"/>
          </a:endParaRPr>
        </a:p>
      </dsp:txBody>
      <dsp:txXfrm>
        <a:off x="2479698" y="4191817"/>
        <a:ext cx="1250080" cy="602741"/>
      </dsp:txXfrm>
    </dsp:sp>
    <dsp:sp modelId="{7A50601E-56AE-4E99-8CBE-671B0041E238}">
      <dsp:nvSpPr>
        <dsp:cNvPr id="0" name=""/>
        <dsp:cNvSpPr/>
      </dsp:nvSpPr>
      <dsp:spPr>
        <a:xfrm rot="17700000">
          <a:off x="3262322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1FAD8B-40C2-4C72-B639-8CC4C4D961D4}">
      <dsp:nvSpPr>
        <dsp:cNvPr id="0" name=""/>
        <dsp:cNvSpPr/>
      </dsp:nvSpPr>
      <dsp:spPr>
        <a:xfrm>
          <a:off x="3885315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2B3A29-2AE3-4D5F-BBAB-BC97CCF5A417}">
      <dsp:nvSpPr>
        <dsp:cNvPr id="0" name=""/>
        <dsp:cNvSpPr/>
      </dsp:nvSpPr>
      <dsp:spPr>
        <a:xfrm rot="17700000">
          <a:off x="4294923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Century Gothic (Headings)"/>
            </a:rPr>
            <a:t>Finding Dataset</a:t>
          </a:r>
        </a:p>
      </dsp:txBody>
      <dsp:txXfrm>
        <a:off x="4294923" y="2124768"/>
        <a:ext cx="1445100" cy="696426"/>
      </dsp:txXfrm>
    </dsp:sp>
    <dsp:sp modelId="{34E5AA7E-9395-4F58-955A-D3D98EECFD26}">
      <dsp:nvSpPr>
        <dsp:cNvPr id="0" name=""/>
        <dsp:cNvSpPr/>
      </dsp:nvSpPr>
      <dsp:spPr>
        <a:xfrm>
          <a:off x="5135365" y="3351974"/>
          <a:ext cx="603404" cy="603404"/>
        </a:xfrm>
        <a:prstGeom prst="ellipse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2CA5C6-6E9D-4884-9118-32A3740675FF}">
      <dsp:nvSpPr>
        <dsp:cNvPr id="0" name=""/>
        <dsp:cNvSpPr/>
      </dsp:nvSpPr>
      <dsp:spPr>
        <a:xfrm rot="17700000">
          <a:off x="4420715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bg1"/>
              </a:solidFill>
              <a:latin typeface="Century Gothic (Headings)"/>
            </a:rPr>
            <a:t>November  2019 </a:t>
          </a:r>
          <a:endParaRPr lang="en-US" sz="1400" kern="1200" dirty="0">
            <a:solidFill>
              <a:schemeClr val="bg1"/>
            </a:solidFill>
            <a:latin typeface="Century Gothic (Headings)"/>
          </a:endParaRPr>
        </a:p>
      </dsp:txBody>
      <dsp:txXfrm>
        <a:off x="4420715" y="4191817"/>
        <a:ext cx="1250080" cy="602741"/>
      </dsp:txXfrm>
    </dsp:sp>
    <dsp:sp modelId="{ACE84B8D-861D-44CB-8C76-308C5FF7B979}">
      <dsp:nvSpPr>
        <dsp:cNvPr id="0" name=""/>
        <dsp:cNvSpPr/>
      </dsp:nvSpPr>
      <dsp:spPr>
        <a:xfrm rot="17700000">
          <a:off x="5203339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0A0317-86FC-4250-B270-9446AEEF7FAB}">
      <dsp:nvSpPr>
        <dsp:cNvPr id="0" name=""/>
        <dsp:cNvSpPr/>
      </dsp:nvSpPr>
      <dsp:spPr>
        <a:xfrm>
          <a:off x="5826332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1D2969-75AA-4895-9482-D77212EB9470}">
      <dsp:nvSpPr>
        <dsp:cNvPr id="0" name=""/>
        <dsp:cNvSpPr/>
      </dsp:nvSpPr>
      <dsp:spPr>
        <a:xfrm rot="17700000">
          <a:off x="6235940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Century Gothic (Headings)"/>
            </a:rPr>
            <a:t>Implementation</a:t>
          </a:r>
        </a:p>
      </dsp:txBody>
      <dsp:txXfrm>
        <a:off x="6235940" y="2124768"/>
        <a:ext cx="1445100" cy="696426"/>
      </dsp:txXfrm>
    </dsp:sp>
    <dsp:sp modelId="{87F02DBB-E2D1-4D5C-866D-3EFF624163D0}">
      <dsp:nvSpPr>
        <dsp:cNvPr id="0" name=""/>
        <dsp:cNvSpPr/>
      </dsp:nvSpPr>
      <dsp:spPr>
        <a:xfrm>
          <a:off x="7076382" y="3351974"/>
          <a:ext cx="603404" cy="603404"/>
        </a:xfrm>
        <a:prstGeom prst="ellipse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695AFE-9C29-4930-BC06-4213456E7449}">
      <dsp:nvSpPr>
        <dsp:cNvPr id="0" name=""/>
        <dsp:cNvSpPr/>
      </dsp:nvSpPr>
      <dsp:spPr>
        <a:xfrm rot="17700000">
          <a:off x="6361732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Century Gothic (Headings)"/>
            </a:rPr>
            <a:t>February 2020 </a:t>
          </a:r>
        </a:p>
      </dsp:txBody>
      <dsp:txXfrm>
        <a:off x="6361732" y="4191817"/>
        <a:ext cx="1250080" cy="602741"/>
      </dsp:txXfrm>
    </dsp:sp>
    <dsp:sp modelId="{3FA3A864-AF58-4095-9C61-316D5B250253}">
      <dsp:nvSpPr>
        <dsp:cNvPr id="0" name=""/>
        <dsp:cNvSpPr/>
      </dsp:nvSpPr>
      <dsp:spPr>
        <a:xfrm rot="17700000">
          <a:off x="7144356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91863D-DAD4-4476-8C7F-787383027654}">
      <dsp:nvSpPr>
        <dsp:cNvPr id="0" name=""/>
        <dsp:cNvSpPr/>
      </dsp:nvSpPr>
      <dsp:spPr>
        <a:xfrm>
          <a:off x="7767349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4CFBA2-780B-4CC9-81D6-67960600D373}">
      <dsp:nvSpPr>
        <dsp:cNvPr id="0" name=""/>
        <dsp:cNvSpPr/>
      </dsp:nvSpPr>
      <dsp:spPr>
        <a:xfrm rot="17700000">
          <a:off x="8176957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Century Gothic (Headings)"/>
            </a:rPr>
            <a:t>GUI</a:t>
          </a:r>
        </a:p>
      </dsp:txBody>
      <dsp:txXfrm>
        <a:off x="8176957" y="2124768"/>
        <a:ext cx="1445100" cy="696426"/>
      </dsp:txXfrm>
    </dsp:sp>
    <dsp:sp modelId="{FF43DD5F-5428-4B58-8F9E-83E20B874BD7}">
      <dsp:nvSpPr>
        <dsp:cNvPr id="0" name=""/>
        <dsp:cNvSpPr/>
      </dsp:nvSpPr>
      <dsp:spPr>
        <a:xfrm>
          <a:off x="9017398" y="3351974"/>
          <a:ext cx="603404" cy="603404"/>
        </a:xfrm>
        <a:prstGeom prst="ellipse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79A3C4-B328-45D9-B074-BA725DA0064D}">
      <dsp:nvSpPr>
        <dsp:cNvPr id="0" name=""/>
        <dsp:cNvSpPr/>
      </dsp:nvSpPr>
      <dsp:spPr>
        <a:xfrm rot="17700000">
          <a:off x="8302748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bg1"/>
              </a:solidFill>
              <a:latin typeface="Century Gothic (Headings)"/>
            </a:rPr>
            <a:t>April 2020 </a:t>
          </a:r>
          <a:endParaRPr lang="en-US" sz="1400" kern="1200" dirty="0">
            <a:solidFill>
              <a:schemeClr val="bg1"/>
            </a:solidFill>
            <a:latin typeface="Century Gothic (Headings)"/>
          </a:endParaRPr>
        </a:p>
      </dsp:txBody>
      <dsp:txXfrm>
        <a:off x="8302748" y="4191817"/>
        <a:ext cx="1250080" cy="602741"/>
      </dsp:txXfrm>
    </dsp:sp>
    <dsp:sp modelId="{C5DF60E4-9863-43CC-95CB-997519D6D49E}">
      <dsp:nvSpPr>
        <dsp:cNvPr id="0" name=""/>
        <dsp:cNvSpPr/>
      </dsp:nvSpPr>
      <dsp:spPr>
        <a:xfrm rot="17700000">
          <a:off x="9085373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331EDD-3272-424E-A66E-11544919EF87}">
      <dsp:nvSpPr>
        <dsp:cNvPr id="0" name=""/>
        <dsp:cNvSpPr/>
      </dsp:nvSpPr>
      <dsp:spPr>
        <a:xfrm>
          <a:off x="9708365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DA3975-7D24-46D0-985E-ED2B8A7D9B3B}">
      <dsp:nvSpPr>
        <dsp:cNvPr id="0" name=""/>
        <dsp:cNvSpPr/>
      </dsp:nvSpPr>
      <dsp:spPr>
        <a:xfrm rot="17700000">
          <a:off x="10117973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Century Gothic (Headings)"/>
            </a:rPr>
            <a:t>Testing and Optimization</a:t>
          </a:r>
        </a:p>
      </dsp:txBody>
      <dsp:txXfrm>
        <a:off x="10117973" y="2124768"/>
        <a:ext cx="1445100" cy="696426"/>
      </dsp:txXfrm>
    </dsp:sp>
    <dsp:sp modelId="{C5D22123-9A84-4C1D-85E0-21B6E56F4B64}">
      <dsp:nvSpPr>
        <dsp:cNvPr id="0" name=""/>
        <dsp:cNvSpPr/>
      </dsp:nvSpPr>
      <dsp:spPr>
        <a:xfrm>
          <a:off x="10958415" y="3351974"/>
          <a:ext cx="603404" cy="603404"/>
        </a:xfrm>
        <a:prstGeom prst="ellips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701C19-8508-42DA-BF00-FF46CF122806}">
      <dsp:nvSpPr>
        <dsp:cNvPr id="0" name=""/>
        <dsp:cNvSpPr/>
      </dsp:nvSpPr>
      <dsp:spPr>
        <a:xfrm rot="17700000">
          <a:off x="10243765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bg1"/>
              </a:solidFill>
              <a:latin typeface="Century Gothic (Headings)"/>
            </a:rPr>
            <a:t>June 2020 </a:t>
          </a:r>
          <a:endParaRPr lang="en-US" sz="1400" kern="1200" dirty="0">
            <a:solidFill>
              <a:schemeClr val="bg1"/>
            </a:solidFill>
            <a:latin typeface="Century Gothic (Headings)"/>
          </a:endParaRPr>
        </a:p>
      </dsp:txBody>
      <dsp:txXfrm>
        <a:off x="10243765" y="4191817"/>
        <a:ext cx="1250080" cy="602741"/>
      </dsp:txXfrm>
    </dsp:sp>
    <dsp:sp modelId="{74C21C3A-410A-4968-929F-92DF8ABE5649}">
      <dsp:nvSpPr>
        <dsp:cNvPr id="0" name=""/>
        <dsp:cNvSpPr/>
      </dsp:nvSpPr>
      <dsp:spPr>
        <a:xfrm rot="17700000">
          <a:off x="11026389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72BEC-DC0A-46DB-9E9B-C92757F690A8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12351-12AC-4AB7-86B8-24D490B1F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970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Utilize space efficiently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411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Utilize space efficiently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7717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7980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1448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011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51B5E-CCB2-41A1-B899-4B755B9C97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70A836-2241-4E28-8F9E-21B01E5DA0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3ED31A-243B-462F-9BC9-8B90EECE4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9A015-2210-436D-B8FA-986F65776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1FEBF-379E-4A0E-92B1-2E836F30A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303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8B418-0414-44B6-A26F-B44F1E9A4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F7E680-A48E-459C-B47C-70AF0D66C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8CDD1C-727D-4C92-B8E5-348DA5739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2DBA9E-9B8D-46DD-8DEC-752E27627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37D13-F16C-4B26-9727-E22F006E0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841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01FB72-77B1-4864-877A-E0D7E0F6EE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0B04DA-0AA9-4EE1-9B96-0710EFF9F0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E5E3D0-3C8F-4267-B159-F3CBEF818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6640D4-0445-4E6D-B383-3A7113DA2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B22BD-8ACA-4A07-970B-60A13A50F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143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7E238-4D4B-454A-BFB0-4891825CB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E1B58-7C9C-48CE-BDCD-C7B0BA928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9EDC6-F9C8-49B3-A405-C0A6330BE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D4302-DCCD-4FD9-8D85-4F8F11434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0AFB5-EE42-4A43-907D-5E61AEC02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541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E9A68-E4E7-4FE0-8886-FAB096657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D5A24A-3570-43B2-93AE-EEDF050EF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0A748-B5C9-472B-8BAE-A5114BEC5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A551E-C7AE-479F-A332-562B5AA6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B5FB4-A22F-404A-B575-A11A9B1D6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337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9FE54-7729-44D9-9864-3DD65B87E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62B19-4474-4B63-AC2A-A71E602387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244F33-65AE-48BC-A39F-49E3591963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68726F-D6A8-4610-BE29-ADEDE2215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EA994F-E9BF-48C3-85D6-725892501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78BE01-E460-44EC-BE06-A8876677F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108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D45A9-8688-49F9-A12D-A895197F8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2E7742-8823-4EE3-8712-1707A8849A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5A50B0-5294-41F9-BF32-C0F1460C2C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2A7474-0BA4-49A5-8524-29D61C81BB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D06657-83C0-4C46-AE2E-833C4DC711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88EB3B-8E3C-49A2-A725-E0C77409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D6301E-5FC2-43D4-B932-F1EDC1DA6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C290F2-15D7-4C3E-B13B-92333CF4C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102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2760D-5B76-409D-A9B3-186FBB2B5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6AAE45-1696-4834-94D9-0D62E1E66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BBA5E4-3563-4AA0-8944-A0833C7ED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09CD5-76D9-4EE7-B558-002055995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579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07D1CB-9416-4577-BA8D-4E5C64586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B77823-2FB6-456A-98E6-45DF59E63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BF1DC9-CC66-4DBE-8788-DA1E135E0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276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B7370-BBD1-4DDA-A981-32770CA0B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5284C-F0D1-45FE-BB1D-173D82125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0F382A-E293-431B-97E5-6BB783D726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B7072B-12BB-4865-B2A2-A88E560B3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363C43-C855-450E-AEA8-90A227BED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4D9A67-50BB-423D-ABA6-9B7DF95E4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676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9678E-EF1D-4F8C-B4D4-E83BF8B20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5A894A-9306-4563-A210-2D268AAC0E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5CA1E2-FC1D-4D84-B465-9218C5E4A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87C2C4-A8F5-4478-B5F6-6759ADEE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C81344-440C-46C8-80F9-DCFD47C27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90CA90-D672-430D-BC07-877ABDC4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34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gConfetti">
          <a:fgClr>
            <a:schemeClr val="tx1">
              <a:lumMod val="85000"/>
              <a:lumOff val="15000"/>
            </a:schemeClr>
          </a:fgClr>
          <a:bgClr>
            <a:srgbClr val="1D1D1E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65CADD-5DBA-4D9E-B451-4E3124F39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42706-85D9-47EA-BE26-B0F024D5BD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08F6B-FCC7-413D-B89E-091851781C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6D3616-66F8-443F-AAF6-3EF3EA0E5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AA040-154E-4155-980F-DA996AA305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810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901C6E-599B-4E5F-8027-76C8114CFBE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827" y="142875"/>
            <a:ext cx="9402345" cy="49544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AE6242B-BA9D-4F85-98F0-DA6D463EBE80}"/>
              </a:ext>
            </a:extLst>
          </p:cNvPr>
          <p:cNvSpPr/>
          <p:nvPr/>
        </p:nvSpPr>
        <p:spPr>
          <a:xfrm>
            <a:off x="1916137" y="5507768"/>
            <a:ext cx="8359725" cy="5329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Multi-Modal System for Soccer Video Summarization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9795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Challenges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3FEB9A-87E8-4AF0-841F-002C13C66F07}"/>
              </a:ext>
            </a:extLst>
          </p:cNvPr>
          <p:cNvSpPr txBox="1"/>
          <p:nvPr/>
        </p:nvSpPr>
        <p:spPr>
          <a:xfrm>
            <a:off x="1371599" y="2478644"/>
            <a:ext cx="5554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Many leagues and Variations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80E677-7892-44DC-A182-9484D52B1C12}"/>
              </a:ext>
            </a:extLst>
          </p:cNvPr>
          <p:cNvSpPr txBox="1"/>
          <p:nvPr/>
        </p:nvSpPr>
        <p:spPr>
          <a:xfrm>
            <a:off x="1371599" y="1757990"/>
            <a:ext cx="60102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Finding a Dataset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6CA879-38A0-4936-A342-24EC29DFB16B}"/>
              </a:ext>
            </a:extLst>
          </p:cNvPr>
          <p:cNvSpPr txBox="1"/>
          <p:nvPr/>
        </p:nvSpPr>
        <p:spPr>
          <a:xfrm>
            <a:off x="1371600" y="3195935"/>
            <a:ext cx="5554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Weather Conditions and Field Color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923877-BE2B-4CA4-86F1-44C3CF0EE3ED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71881A8-A2A5-44AD-B28A-28290F2CC9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00" y="1755514"/>
            <a:ext cx="454300" cy="4573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6604A5C-DE1C-41C3-B119-1B7B8C1873B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5" y="2500030"/>
            <a:ext cx="454300" cy="45736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A1B8674-10BA-496E-8C14-BEC377686D6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5" y="3195935"/>
            <a:ext cx="454300" cy="45736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E127B9B-27BF-4487-BB84-8300F091FDC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93551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CF1AE97B-D855-4D83-BE27-0BDE5CE4E9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7612069"/>
              </p:ext>
            </p:extLst>
          </p:nvPr>
        </p:nvGraphicFramePr>
        <p:xfrm>
          <a:off x="387350" y="1905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490319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Timeline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3645030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673197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Future Work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D4BAE9-D7B8-4710-8360-31361F311A1E}"/>
              </a:ext>
            </a:extLst>
          </p:cNvPr>
          <p:cNvSpPr txBox="1"/>
          <p:nvPr/>
        </p:nvSpPr>
        <p:spPr>
          <a:xfrm>
            <a:off x="1371600" y="2478644"/>
            <a:ext cx="5554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Multiple Devices Compatibility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1016C0-CA58-4228-9E6A-8C39C9B8969D}"/>
              </a:ext>
            </a:extLst>
          </p:cNvPr>
          <p:cNvSpPr txBox="1"/>
          <p:nvPr/>
        </p:nvSpPr>
        <p:spPr>
          <a:xfrm>
            <a:off x="1371600" y="1757315"/>
            <a:ext cx="7544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Automatic Analysis Generation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6FE1BB-8084-4D46-AB22-F7BCDCC8EAD2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A9EE23D-C1C8-460B-AF22-B58323DA48B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00" y="1759467"/>
            <a:ext cx="454300" cy="45736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D2039B1-FBF2-408B-A17F-8B5CE0D4E72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00" y="2482949"/>
            <a:ext cx="454300" cy="4573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FC49525-DA4B-4229-A3F2-7942D629946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130119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0A500D-EC2C-49B4-BB71-9BE42437A444}"/>
              </a:ext>
            </a:extLst>
          </p:cNvPr>
          <p:cNvSpPr txBox="1"/>
          <p:nvPr/>
        </p:nvSpPr>
        <p:spPr>
          <a:xfrm>
            <a:off x="1457325" y="2767280"/>
            <a:ext cx="9277350" cy="1323439"/>
          </a:xfrm>
          <a:prstGeom prst="rect">
            <a:avLst/>
          </a:prstGeom>
          <a:noFill/>
          <a:effectLst>
            <a:outerShdw blurRad="50800" dist="38100" dir="5400000" algn="t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Headings)"/>
              </a:rPr>
              <a:t>Questions</a:t>
            </a:r>
            <a:r>
              <a:rPr lang="en-US" sz="8000" b="1" dirty="0">
                <a:solidFill>
                  <a:schemeClr val="bg1"/>
                </a:solidFill>
                <a:latin typeface="Century Gothic (Headings)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62376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534A321-0A68-41CD-A9FD-7E7505C294A1}"/>
              </a:ext>
            </a:extLst>
          </p:cNvPr>
          <p:cNvSpPr txBox="1"/>
          <p:nvPr/>
        </p:nvSpPr>
        <p:spPr>
          <a:xfrm>
            <a:off x="1457325" y="2767280"/>
            <a:ext cx="9277350" cy="1323439"/>
          </a:xfrm>
          <a:prstGeom prst="rect">
            <a:avLst/>
          </a:prstGeom>
          <a:noFill/>
          <a:effectLst>
            <a:outerShdw blurRad="50800" dist="38100" dir="5400000" algn="ctr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Century Gothic (Headings)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50007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284F935-E96B-4ED1-B568-42C001FABA5C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Team Members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261D5EF-5D49-438D-BF7D-F665952183DF}"/>
              </a:ext>
            </a:extLst>
          </p:cNvPr>
          <p:cNvSpPr txBox="1"/>
          <p:nvPr/>
        </p:nvSpPr>
        <p:spPr>
          <a:xfrm>
            <a:off x="228600" y="1501508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Ahmed </a:t>
            </a:r>
            <a:r>
              <a:rPr lang="en-US" sz="2200" dirty="0" err="1">
                <a:solidFill>
                  <a:schemeClr val="bg1"/>
                </a:solidFill>
                <a:latin typeface="Asap" panose="020F0504030202060203" pitchFamily="34" charset="0"/>
              </a:rPr>
              <a:t>Salama</a:t>
            </a:r>
            <a:endParaRPr lang="en-US" sz="2200" dirty="0">
              <a:solidFill>
                <a:schemeClr val="bg1"/>
              </a:solidFill>
              <a:latin typeface="Asap" panose="020F050403020206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567713-E20B-4BF6-9452-132EA66A20C5}"/>
              </a:ext>
            </a:extLst>
          </p:cNvPr>
          <p:cNvSpPr txBox="1"/>
          <p:nvPr/>
        </p:nvSpPr>
        <p:spPr>
          <a:xfrm>
            <a:off x="2971800" y="1554043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Mohamed </a:t>
            </a:r>
            <a:r>
              <a:rPr lang="en-US" sz="2200" dirty="0" err="1">
                <a:solidFill>
                  <a:schemeClr val="bg1"/>
                </a:solidFill>
                <a:latin typeface="Asap" panose="020F0504030202060203" pitchFamily="34" charset="0"/>
              </a:rPr>
              <a:t>Talaat</a:t>
            </a:r>
            <a:endParaRPr lang="en-US" sz="2200" dirty="0">
              <a:solidFill>
                <a:schemeClr val="bg1"/>
              </a:solidFill>
              <a:latin typeface="Asap" panose="020F050403020206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B258E5C-0B2C-4FD8-9577-CF885067EC6D}"/>
              </a:ext>
            </a:extLst>
          </p:cNvPr>
          <p:cNvSpPr txBox="1"/>
          <p:nvPr/>
        </p:nvSpPr>
        <p:spPr>
          <a:xfrm>
            <a:off x="5795545" y="1522173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Moamen Hassan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7C4D101-EC0B-45B2-9A91-4667BCE93B29}"/>
              </a:ext>
            </a:extLst>
          </p:cNvPr>
          <p:cNvSpPr txBox="1"/>
          <p:nvPr/>
        </p:nvSpPr>
        <p:spPr>
          <a:xfrm>
            <a:off x="8619290" y="1554043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Ahmed Maher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41E7B8D-D2A9-4EA8-8DFE-9FBFC4FCF293}"/>
              </a:ext>
            </a:extLst>
          </p:cNvPr>
          <p:cNvSpPr txBox="1">
            <a:spLocks/>
          </p:cNvSpPr>
          <p:nvPr/>
        </p:nvSpPr>
        <p:spPr>
          <a:xfrm>
            <a:off x="-157089" y="3237721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Supervisor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8C989B-0287-4C4F-B961-12F4AFB32347}"/>
              </a:ext>
            </a:extLst>
          </p:cNvPr>
          <p:cNvSpPr txBox="1"/>
          <p:nvPr/>
        </p:nvSpPr>
        <p:spPr>
          <a:xfrm>
            <a:off x="4567311" y="4884466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Dr Magda </a:t>
            </a:r>
            <a:r>
              <a:rPr lang="en-US" sz="2200" dirty="0" err="1">
                <a:solidFill>
                  <a:schemeClr val="bg1"/>
                </a:solidFill>
                <a:latin typeface="Asap" panose="020F0504030202060203" pitchFamily="34" charset="0"/>
              </a:rPr>
              <a:t>Fayek</a:t>
            </a:r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67848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232986F4-6E3C-4DD3-A7C2-8522C492F075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Agenda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B5B49E4-7881-48BB-B45B-B4B6CA04E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4000" y="1600200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1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DE539DE-839E-4844-B9A7-3A19B89F3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4000" y="2740607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2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C4E64AE-63C7-4C37-8A4A-288AF8D92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4000" y="3880114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3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9BB8B73-559A-41C1-84AD-3B2685B683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4000" y="5013540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4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0921C12-80E1-4B7D-A95C-B6A689690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02593" y="2740607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6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3A3147B-AC64-4607-A40B-CC67B96E20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02593" y="3880114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7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2C0253C-D920-45D3-A784-723460683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02593" y="1600200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5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06753A23-5077-46F2-B7BD-73CE9F670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02593" y="5013540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8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BEECE7E-2994-436F-A9CC-610778849AB6}"/>
              </a:ext>
            </a:extLst>
          </p:cNvPr>
          <p:cNvSpPr txBox="1"/>
          <p:nvPr/>
        </p:nvSpPr>
        <p:spPr>
          <a:xfrm>
            <a:off x="2463800" y="1844460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Motivation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BECE20D-43B7-4D60-B122-CAA6D516286C}"/>
              </a:ext>
            </a:extLst>
          </p:cNvPr>
          <p:cNvSpPr txBox="1"/>
          <p:nvPr/>
        </p:nvSpPr>
        <p:spPr>
          <a:xfrm>
            <a:off x="2602179" y="3029729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Problem Definition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AA27041-AAF8-4084-9FBF-0BAB358E772F}"/>
              </a:ext>
            </a:extLst>
          </p:cNvPr>
          <p:cNvSpPr txBox="1"/>
          <p:nvPr/>
        </p:nvSpPr>
        <p:spPr>
          <a:xfrm>
            <a:off x="2463800" y="4214998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Market Survey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FDF299B-9C06-4DC0-8ABF-A8F94BC90395}"/>
              </a:ext>
            </a:extLst>
          </p:cNvPr>
          <p:cNvSpPr txBox="1"/>
          <p:nvPr/>
        </p:nvSpPr>
        <p:spPr>
          <a:xfrm>
            <a:off x="2463800" y="5283971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Block Diagram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3FF6BE9-A636-4D36-806D-8A3CC74D2044}"/>
              </a:ext>
            </a:extLst>
          </p:cNvPr>
          <p:cNvSpPr txBox="1"/>
          <p:nvPr/>
        </p:nvSpPr>
        <p:spPr>
          <a:xfrm>
            <a:off x="7596210" y="1802062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Tools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7EF682F-3E9C-44DB-A706-A9B465C30167}"/>
              </a:ext>
            </a:extLst>
          </p:cNvPr>
          <p:cNvSpPr txBox="1"/>
          <p:nvPr/>
        </p:nvSpPr>
        <p:spPr>
          <a:xfrm>
            <a:off x="7596210" y="3067072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Challenges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8EBAD05-7C76-4EE5-8163-0FD5DC9AC5AC}"/>
              </a:ext>
            </a:extLst>
          </p:cNvPr>
          <p:cNvSpPr txBox="1"/>
          <p:nvPr/>
        </p:nvSpPr>
        <p:spPr>
          <a:xfrm>
            <a:off x="7596210" y="4203372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Timeline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A88F53F-CF97-412A-8E50-A13E39ECA020}"/>
              </a:ext>
            </a:extLst>
          </p:cNvPr>
          <p:cNvSpPr txBox="1"/>
          <p:nvPr/>
        </p:nvSpPr>
        <p:spPr>
          <a:xfrm>
            <a:off x="7596210" y="5339672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4189436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 animBg="1"/>
      <p:bldP spid="23" grpId="0" animBg="1"/>
      <p:bldP spid="25" grpId="0" animBg="1"/>
      <p:bldP spid="29" grpId="0" animBg="1"/>
      <p:bldP spid="31" grpId="0" animBg="1"/>
      <p:bldP spid="35" grpId="0" animBg="1"/>
      <p:bldP spid="3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Motivation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42D6CA-92CA-412B-843E-0A40F058A0C8}"/>
              </a:ext>
            </a:extLst>
          </p:cNvPr>
          <p:cNvSpPr txBox="1"/>
          <p:nvPr/>
        </p:nvSpPr>
        <p:spPr>
          <a:xfrm>
            <a:off x="1371599" y="1752600"/>
            <a:ext cx="6886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Soccer is the most popular sport all over the world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86B002-E36E-4828-AF04-6D81AE53D257}"/>
              </a:ext>
            </a:extLst>
          </p:cNvPr>
          <p:cNvSpPr txBox="1"/>
          <p:nvPr/>
        </p:nvSpPr>
        <p:spPr>
          <a:xfrm>
            <a:off x="1371600" y="2476500"/>
            <a:ext cx="3187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All Ages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A32B79-9A0C-45D6-8C8C-58266115AD2E}"/>
              </a:ext>
            </a:extLst>
          </p:cNvPr>
          <p:cNvSpPr txBox="1"/>
          <p:nvPr/>
        </p:nvSpPr>
        <p:spPr>
          <a:xfrm>
            <a:off x="1371600" y="3195935"/>
            <a:ext cx="4039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Becoming an Industry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9F3203-28DF-4969-A3B1-3820417D69BD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E42051-4EF6-4ABF-9136-2FCCE180A5B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76" y="1756905"/>
            <a:ext cx="454300" cy="45736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9998EB-8AE9-4FA6-A221-3BAB8930827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76" y="2514240"/>
            <a:ext cx="454300" cy="4573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AF0D11C-5433-43BF-821F-58282E3CDC9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76" y="3200240"/>
            <a:ext cx="454300" cy="45736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7C7898E-4752-4DCE-BD82-41EAC4080E7C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750149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Problem Definition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42D6CA-92CA-412B-843E-0A40F058A0C8}"/>
              </a:ext>
            </a:extLst>
          </p:cNvPr>
          <p:cNvSpPr txBox="1"/>
          <p:nvPr/>
        </p:nvSpPr>
        <p:spPr>
          <a:xfrm>
            <a:off x="1371600" y="1752600"/>
            <a:ext cx="3187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Time Wasting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86B002-E36E-4828-AF04-6D81AE53D257}"/>
              </a:ext>
            </a:extLst>
          </p:cNvPr>
          <p:cNvSpPr txBox="1"/>
          <p:nvPr/>
        </p:nvSpPr>
        <p:spPr>
          <a:xfrm>
            <a:off x="1371600" y="2476500"/>
            <a:ext cx="3187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Viewer Experience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A32B79-9A0C-45D6-8C8C-58266115AD2E}"/>
              </a:ext>
            </a:extLst>
          </p:cNvPr>
          <p:cNvSpPr txBox="1"/>
          <p:nvPr/>
        </p:nvSpPr>
        <p:spPr>
          <a:xfrm>
            <a:off x="1371600" y="3195935"/>
            <a:ext cx="4039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Automation and Efficiency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DA87B8-BBBD-4919-92CB-DCD8B2EBE9CA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97E6E1-CED2-494E-A526-D61530E1FF4A}"/>
              </a:ext>
            </a:extLst>
          </p:cNvPr>
          <p:cNvSpPr txBox="1"/>
          <p:nvPr/>
        </p:nvSpPr>
        <p:spPr>
          <a:xfrm>
            <a:off x="1368926" y="3915370"/>
            <a:ext cx="4039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Minimizing Costs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C46D9AD-7331-4A66-8089-0AB409602A8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50" y="1756905"/>
            <a:ext cx="454300" cy="45736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EB14E19-433A-47F5-AB8C-D0C91B63810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50" y="2504741"/>
            <a:ext cx="454300" cy="45736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1B7DEF0-1C40-4AC0-8ED9-E6D09538B1D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50" y="3220457"/>
            <a:ext cx="454300" cy="45736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AD675BA-7DBE-4165-9450-9D74FDF6EF7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50" y="3962214"/>
            <a:ext cx="454300" cy="45736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54F8C33-48E0-4ACC-AFD9-6A15F5544479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549779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0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Market Survey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C6F7ED-AD1E-4FE3-BB4E-0F9BCD24E1B6}"/>
              </a:ext>
            </a:extLst>
          </p:cNvPr>
          <p:cNvSpPr txBox="1"/>
          <p:nvPr/>
        </p:nvSpPr>
        <p:spPr>
          <a:xfrm>
            <a:off x="1371601" y="2483631"/>
            <a:ext cx="41427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Manual Textual 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2A8CDF-5947-447A-9D61-E95F93150492}"/>
              </a:ext>
            </a:extLst>
          </p:cNvPr>
          <p:cNvSpPr txBox="1"/>
          <p:nvPr/>
        </p:nvSpPr>
        <p:spPr>
          <a:xfrm>
            <a:off x="1371599" y="1757316"/>
            <a:ext cx="38908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Manual Video Summarization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BC22C2-056C-4D7E-A36A-F7028E8B4C91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346060-04DC-469B-9DEB-4853FF134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925" y="3600450"/>
            <a:ext cx="2875501" cy="1924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1F47C62-F13A-4F85-952D-B51A50E3F4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692" y="3600450"/>
            <a:ext cx="2875501" cy="1924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7955943-540E-46B2-B36B-E7F408E3BC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4459" y="3600450"/>
            <a:ext cx="2875501" cy="1924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98E3E15-95F7-473C-B3C1-6D215759EAD5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76" y="1757316"/>
            <a:ext cx="454300" cy="45736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7F0F9F1-1B56-4F85-9470-B110796E11B0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76" y="2487936"/>
            <a:ext cx="454300" cy="45736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CAEB263-5394-46B2-A664-802B2FACF4B2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078008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LA</a:t>
            </a:r>
            <a:r>
              <a:rPr lang="ar-EG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خ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ASLY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B1EBD7-01EA-4A61-9700-B29D13667CD5}"/>
              </a:ext>
            </a:extLst>
          </p:cNvPr>
          <p:cNvSpPr/>
          <p:nvPr/>
        </p:nvSpPr>
        <p:spPr>
          <a:xfrm>
            <a:off x="4923816" y="1810167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Pre-processing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481F2AE-86D6-4F6F-9158-DAEB283E376B}"/>
              </a:ext>
            </a:extLst>
          </p:cNvPr>
          <p:cNvSpPr/>
          <p:nvPr/>
        </p:nvSpPr>
        <p:spPr>
          <a:xfrm>
            <a:off x="4923816" y="2716153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Shot Boundary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B25A1A7-1B81-45B2-BB33-FA4E7C336972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>
          <a:xfrm>
            <a:off x="6095999" y="2510560"/>
            <a:ext cx="0" cy="20559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1C75442-A315-4AE3-8C48-E2943B0F6D0F}"/>
              </a:ext>
            </a:extLst>
          </p:cNvPr>
          <p:cNvSpPr/>
          <p:nvPr/>
        </p:nvSpPr>
        <p:spPr>
          <a:xfrm>
            <a:off x="7569740" y="3868851"/>
            <a:ext cx="2474146" cy="877319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Replay Detection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BCA6B8-F344-45FD-B4E7-2989ECAA5CAD}"/>
              </a:ext>
            </a:extLst>
          </p:cNvPr>
          <p:cNvSpPr/>
          <p:nvPr/>
        </p:nvSpPr>
        <p:spPr>
          <a:xfrm>
            <a:off x="4785360" y="3868851"/>
            <a:ext cx="2616925" cy="906349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Shot Classification</a:t>
            </a:r>
          </a:p>
          <a:p>
            <a:pPr algn="ctr"/>
            <a:r>
              <a:rPr lang="en-US" dirty="0"/>
              <a:t>(wide-close-audience)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F8146A-CFE0-4C01-9E32-7B869C1ACE24}"/>
              </a:ext>
            </a:extLst>
          </p:cNvPr>
          <p:cNvSpPr/>
          <p:nvPr/>
        </p:nvSpPr>
        <p:spPr>
          <a:xfrm>
            <a:off x="2278300" y="3868851"/>
            <a:ext cx="2343960" cy="877319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Excitement Event Detection</a:t>
            </a:r>
          </a:p>
          <a:p>
            <a:pPr algn="ctr"/>
            <a:r>
              <a:rPr lang="en-US" dirty="0"/>
              <a:t>(audience)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0395619-4B74-4686-AC94-D87C95FD7A05}"/>
              </a:ext>
            </a:extLst>
          </p:cNvPr>
          <p:cNvSpPr/>
          <p:nvPr/>
        </p:nvSpPr>
        <p:spPr>
          <a:xfrm>
            <a:off x="4923816" y="5149959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 Detection and Summarization phase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48F9291-620A-494B-87BE-6BD14948BA36}"/>
              </a:ext>
            </a:extLst>
          </p:cNvPr>
          <p:cNvSpPr/>
          <p:nvPr/>
        </p:nvSpPr>
        <p:spPr>
          <a:xfrm>
            <a:off x="4923817" y="920132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Soccer Match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CB24E2C-794C-4B70-8C5A-FEBF4E83EAA6}"/>
              </a:ext>
            </a:extLst>
          </p:cNvPr>
          <p:cNvCxnSpPr>
            <a:stCxn id="38" idx="2"/>
            <a:endCxn id="5" idx="0"/>
          </p:cNvCxnSpPr>
          <p:nvPr/>
        </p:nvCxnSpPr>
        <p:spPr>
          <a:xfrm flipH="1">
            <a:off x="6095999" y="1620525"/>
            <a:ext cx="1" cy="18964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E9017D1A-8FBC-43C3-8B8F-A0040561D7D2}"/>
              </a:ext>
            </a:extLst>
          </p:cNvPr>
          <p:cNvSpPr/>
          <p:nvPr/>
        </p:nvSpPr>
        <p:spPr>
          <a:xfrm>
            <a:off x="4923817" y="6062312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to summarized Video</a:t>
            </a:r>
          </a:p>
        </p:txBody>
      </p:sp>
      <p:sp>
        <p:nvSpPr>
          <p:cNvPr id="6" name="Rectangle 5"/>
          <p:cNvSpPr/>
          <p:nvPr/>
        </p:nvSpPr>
        <p:spPr>
          <a:xfrm>
            <a:off x="1821542" y="3691198"/>
            <a:ext cx="8548914" cy="1212927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Diamond 47"/>
          <p:cNvSpPr/>
          <p:nvPr/>
        </p:nvSpPr>
        <p:spPr>
          <a:xfrm>
            <a:off x="2895601" y="5118359"/>
            <a:ext cx="1442124" cy="763591"/>
          </a:xfrm>
          <a:prstGeom prst="diamond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Imp?</a:t>
            </a:r>
          </a:p>
        </p:txBody>
      </p:sp>
      <p:cxnSp>
        <p:nvCxnSpPr>
          <p:cNvPr id="50" name="Straight Arrow Connector 49"/>
          <p:cNvCxnSpPr>
            <a:stCxn id="9" idx="2"/>
            <a:endCxn id="6" idx="0"/>
          </p:cNvCxnSpPr>
          <p:nvPr/>
        </p:nvCxnSpPr>
        <p:spPr>
          <a:xfrm>
            <a:off x="6095999" y="3416546"/>
            <a:ext cx="0" cy="27465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6" idx="2"/>
            <a:endCxn id="28" idx="0"/>
          </p:cNvCxnSpPr>
          <p:nvPr/>
        </p:nvCxnSpPr>
        <p:spPr>
          <a:xfrm>
            <a:off x="6095999" y="4904125"/>
            <a:ext cx="0" cy="24583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28" idx="1"/>
            <a:endCxn id="48" idx="3"/>
          </p:cNvCxnSpPr>
          <p:nvPr/>
        </p:nvCxnSpPr>
        <p:spPr>
          <a:xfrm flipH="1" flipV="1">
            <a:off x="4337725" y="5500155"/>
            <a:ext cx="586091" cy="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Elbow Connector 78"/>
          <p:cNvCxnSpPr>
            <a:stCxn id="48" idx="1"/>
            <a:endCxn id="9" idx="1"/>
          </p:cNvCxnSpPr>
          <p:nvPr/>
        </p:nvCxnSpPr>
        <p:spPr>
          <a:xfrm rot="10800000" flipH="1">
            <a:off x="2895600" y="3066351"/>
            <a:ext cx="2028215" cy="2433805"/>
          </a:xfrm>
          <a:prstGeom prst="bentConnector3">
            <a:avLst>
              <a:gd name="adj1" fmla="val -99936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Elbow Connector 138"/>
          <p:cNvCxnSpPr>
            <a:stCxn id="48" idx="2"/>
            <a:endCxn id="54" idx="1"/>
          </p:cNvCxnSpPr>
          <p:nvPr/>
        </p:nvCxnSpPr>
        <p:spPr>
          <a:xfrm rot="16200000" flipH="1">
            <a:off x="4004961" y="5493652"/>
            <a:ext cx="530559" cy="1307154"/>
          </a:xfrm>
          <a:prstGeom prst="bentConnector2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TextBox 139"/>
          <p:cNvSpPr txBox="1"/>
          <p:nvPr/>
        </p:nvSpPr>
        <p:spPr>
          <a:xfrm>
            <a:off x="2029330" y="5101091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</a:t>
            </a:r>
          </a:p>
        </p:txBody>
      </p:sp>
      <p:sp>
        <p:nvSpPr>
          <p:cNvPr id="141" name="TextBox 140"/>
          <p:cNvSpPr txBox="1"/>
          <p:nvPr/>
        </p:nvSpPr>
        <p:spPr>
          <a:xfrm>
            <a:off x="3987096" y="5992573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Yes</a:t>
            </a:r>
          </a:p>
        </p:txBody>
      </p:sp>
      <p:cxnSp>
        <p:nvCxnSpPr>
          <p:cNvPr id="147" name="Straight Connector 146"/>
          <p:cNvCxnSpPr/>
          <p:nvPr/>
        </p:nvCxnSpPr>
        <p:spPr>
          <a:xfrm flipV="1">
            <a:off x="7268182" y="6412508"/>
            <a:ext cx="4451377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flipV="1">
            <a:off x="11719559" y="3066349"/>
            <a:ext cx="0" cy="334615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/>
          <p:cNvCxnSpPr/>
          <p:nvPr/>
        </p:nvCxnSpPr>
        <p:spPr>
          <a:xfrm flipH="1">
            <a:off x="7268179" y="3085585"/>
            <a:ext cx="4451377" cy="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4800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2" grpId="0" animBg="1"/>
      <p:bldP spid="13" grpId="0" animBg="1"/>
      <p:bldP spid="14" grpId="0" animBg="1"/>
      <p:bldP spid="28" grpId="0" animBg="1"/>
      <p:bldP spid="38" grpId="0" animBg="1"/>
      <p:bldP spid="54" grpId="0" animBg="1"/>
      <p:bldP spid="6" grpId="0" animBg="1"/>
      <p:bldP spid="48" grpId="0" animBg="1"/>
      <p:bldP spid="140" grpId="0"/>
      <p:bldP spid="14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377778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Tools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5" name="AutoShape 3" descr="data:image/jpg;base64,%20/9j/4AAQSkZJRgABAQEAYABgAAD/2wBDAAUDBAQEAwUEBAQFBQUGBwwIBwcHBw8LCwkMEQ8SEhEPERETFhwXExQaFRERGCEYGh0dHx8fExciJCIeJBweHx7/2wBDAQUFBQcGBw4ICA4eFBEUHh4eHh4eHh4eHh4eHh4eHh4eHh4eHh4eHh4eHh4eHh4eHh4eHh4eHh4eHh4eHh4eHh7/wAARCABJAPE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vO/jl8XvC/wl8PLqGtyG5v7gEWOnQsPNuGHf/ZQd2P6nivmrT7f9pD9ognUf7Sbwb4QnOYQrtBG6f7IX95N9SQp7YoA+yL/AF3Q7Btt9rOnWrZxia5RD+pqzY31lfRebY3lvdR/34ZA4/MV8saZ+xJ4UW3H9r+Ntcuro/fe3hiiUn6MHP61m61+x7regMdT+GnxIvbS/j+ZI7oNAzEdP3sR4/75oA+waK+NvBfx8+Jnwl8Tw+EPjvpN3cWTnbFqnlgyqucbwy/LOnrj5h7nivr3RNU07W9ItdW0i9hvbC7jEsFxC25JFPQg0AXKKKKACiiigAooooAKKKKACiiigAooooAKKKKACiiigAooooAKKKKACiiigAooooAKyfGPiDTfCnhXU/Emry+VY6dbPcTN3IUdB6knAA9SK1q+af8Agof4gn0z4OWGjW7lf7X1REmwesUas5H/AH0E/KgDz79n/wAF337QnxR1X4u/EOEz6HaXPlWNg+TFIy8rF7xxgjP95jz/ABV9qxokcaxxoqIoCqqjAAHQAVxvwM8L2/g34R+GvD8EYRoLCN58D70zjfIf++mNdpQAVw3xF+I+m+F9U0/wzYRjVvFmrOI9O0qJ8Mc9ZZT/AMs4lAJLHnAOAa8q/ad/aX0v4fpceGPB8lvqninBWWXh4LA/7XZpP9jt/F6F37Gnw41Wz026+K3jiW4vfFfiRd8Ul0S0sNseQeehfg47KFHHIoA9e+I3gHRfiJ4Gk8M+LYY7rzIwRcRpteCbH+tj/ukHt3HBzXzH+zFrniD4NfG6/wDgf4wuTJpt9IW0uU52eaeUdM9FlUEEdnAHXNfZVfJX/BQ3Tf7LTwT8QdPHlanp+ofZxMvB4/ex8+zIxH+8aAPrWiqHh3UU1fw/p2rR42XtpFcLj0dA39av0AFFQaheW2n2Fxf3syQWtvE0s0rnCoijLMfYAV87w/tTrqktzeeFvhX4v17QLeYxPqVvDwSO4UKfrgkEDGcUAfR9FeW/Gr43+GPhfBp9tqVnfajrmpKGtdJtFDTEE4yx6KM8DqSQcA81yPhX9pzSZ/GFl4Y8c+C9e8EXV+VFpLqKfu3LHC7iVUqCeN2CAeuKAPoCs3xRrmneGvDmoeINXmaHT9Pt3uLmRULlUUZJAHJ47CvP/jl8cvCXwpNrZalHd6prV4oa202yAMjKTgMxPCgnIHUkjgV5p4o+Mmq/ED4WfEDQ9R+GviLwv5fhi8u1udQQrG6gBQo3KuSd3bPQ0Ae9fDnxt4d+IHhmPxH4Xu5LrTpJXiWR4WiJZThhtYA10dfKn7MfxB0H4Z/shJ4o1+RjFFqNykFvGR5lzKX+WNM9zyc9gCe1enw/HTR7H4Qj4leLdC1Dw5p1w4XT7Sd1kub3I+UogxjOCRnHA3dMUAeuUV87Wv7UVtZX+mP4z+G/ifwrompuFtdUu0zHyOCw2jjvwScc4NeU/tR/FvXv+F7+GbOw0/xLaaZomoRlrWKV0j1nZOrB4gOJAwG0dc5oA+36wLbxp4TuPGU/g2DX7CTxBBF5sunrKDKq4ByR9CDjrg5qh8JvGk3jzwmNen8N6r4ec3Dw/Y9RjKS/Lj5sEDg5/SvJvDes/DWT9sfV9Js/Bl3D4ySB/O1c3WYWxCrMwjzwxUhc47e9AH0PRXgfjH9pjSLPxjeeFfBHg/XfHF/YFlu301P3UbKcMAQGLAHjOAM9Ca6j4HfHDwx8VJ77TLS0vdG12wybrTL5QJFUHaWU9wDwRwQTyKAPVKKKKACiiigAooooAKKKKACvk/8A4KTWcz+BPCmoKpMUGpyxOewZ4sr/AOizX1hXmn7TfgWT4hfBnW9BtI/M1COMXdgvczRfMFH+8Ny/8CoA7nwpdRX3hfSb2Bg8VxZQyow6FWQEH8jWlXzn+wx8TYfFHw7TwRqc3l694cTyRFIcNLag4RgD/d+4R2wvrXsvxN8UTeFfC8t3p+ny6rrNw32fS9PiGXurhh8q+yjlmY8BVJoA8D/ao+MmifDfxNY+GPCng7w1rGvzfvr8XVgJBEH+4mEwTIxOevTH96vX/gbqfxO1vw4NW+I2k6LojTqptNOs4ZFmjT1lLOQp9EAyO+Olcd8CvgLD4b1ub4gfEC4i1/x3fytcyzN80Nm7ckRg9WHTd2xhcDk+60AFfMH/AAUcvoIvhHoemsR9oudbSWMd9qQyhj+br+dfT9fEvxG1IftB/tZ6J4T0hzceGPDkh+0TJykiRuGnkz6MQsYP0PegD66+GtpLp/w68NWM4Ilt9JtYnB/vLEoP6iugoUBVCqAAOAB2ooAz/Euk2eu+HtR0XUd32O/tZLefa2DsdSpwexwa+ONTsfi9+yjam90vU9O8S+AZr4AwTDayu/TI+8jEL1UsuRyK+xfFWjW/iLw1qWg3k1xDb6hbSW0slu+yRVdSpKnscGvBYP2TfDc9xbReIPHnjHXdJtZA8WnXV4PL47E4/wDQdpoA8v0nXLHXf29ND8Ra4rR6dqdjb3Wji6GAoksQYgPfzCwH+1XWf8FIX0tvBfhWBtjaydSc2yrzJ5PlkPjvjd5f417B8Xvgb4H+JGmabb6hBcaXd6VEsOn3unMI5YI1xiPkEFRjgEcdiK5rwL+zJ4S0PxZaeKPEWva74w1KyKtaf2tOHjiKnKnb1ODyATjPOKAPD/h5IbX9t+y/4WIwS9XToEsmu/urP9jj8vBPGfv4/wBo+tfUv7R5H/ChvHAzz/Yd1x/2zNZ3xv8AgZ4L+LDW13ra3djqtqnlw6hZOFl2ZzsYEEMMk4yMjJwRXM+Ef2a9I0Oy123uvHPirVv7Z0ibSZftMyFYoZCpJUEH5htGO3tQB8beH7PxVpvw98HePNe0uLW/AGka3JEunFztLlg0jSAf3iNoJ/uAEYPPtP7bHiKPxMPhR4g8O31sPDl4ZJrW4mXNvHLvi/1q842gYKkcYYetfR3g34M+FvDvwgu/hfJLd6pot353mtdlfMzIc5BUAAqQCDjggVzfhv8AZs8G6b8PdQ8B6lqms65oV1cLdQRXjxh7KcAgyQsigqSDyDkH05OQDgfiJ8Kv2iPiT4S/sPxF428E32lSyJcKYYCnK8qyusfoT07GuP8Aj9pd54Z+KvwC0fWryKa60yGwt7m4VjsZo7mNWYE444716VY/sl6NahLT/hZXjf8AsqMjbZJdqigenAx+SivQ/jn8FfDHxb0jTrXW7q+tLzTd32W+t2UyAMBuVgwwwO0HtyOtAHca/wCJvDvh+Wzi1zXNN0x72Ty7Vbq5SIzN6LuIz1H5ivj8C9P7dXjoabv+3HR7z7Ns+95n2FNuPfOK9U1f9lfwrq3h/wAN6TqXirxFdHQ5pXFxJIjPOkjKzIcj5QCowR0BPXjHZ6P8F/D+mfG+7+K8Oqam2qXURja1Yp5CgxLHx8u7ooPXrQB43/wTefTB4S8WQ/INaGoxm5Df6zydnyZ743eZ+NZNp5Vx/wAFHGfwvhoY1b+1DB9zIsyJd2P9vaD/ALVepeOP2Y/CWt+LrrxT4d1/XvB+o3rM11/ZUwSOUscscdVyeSAcZ5xXX/BX4M+D/hTDdyaGt3eane8Xeo3sgeeUZztyAAozzgDk9c0AekUUUUAFFFFABRRRQAUUUUAFFFFAHyP+0f8ABzxV4P8AHY+NHwfSVL2KQ3Oo2FsmWDfxyKg++jDO9PckdeO0+DH7UHgDxqtva+Knt/C/iONTGwuyFt3Jxu8uU/dyR91sdOpr6EryT4qfs7/DH4hXE1/qGjtpmqS5L32msIZHb1ZcFGPuVz70AeqWd7Z3kSzWd3b3EbDcrxSBwR65FZfifxf4W8MWD33iHxDpmmW6dWublUz7AE5J9hzXzRH+xbZ2sj/2f8TtatYiTtRbMZA9yJBn8hVrRP2K/Cceoi68ReMtc1iMEExxxpBu9mYlzj6YoAwPi/8AtB+IfijqTfDP4IabfXBvsw3OphCkjxnhtn/PKPHWRsHHp39t/Zo+DGm/CLwm8LvHeeIL8K2o3ijjjpEmedi5P1PJ7Adn8Pfh/wCD/AGmHT/CWg2mmRtjzXjXMspHd3OWb8TXT0AFFFFABRRRQAUUUUAFFFFABRRRQAUUUUAFFFFABRRRQAUUUUAFFFFABRRRQAUUUUAFFFFABRRRQAUUUUAFFFFABRRRQAUUUUAFFFFABRRRQAUUUUAFFFFABRRRQAUUUUAFFFFABRRRQAUUUUAf/9k=">
            <a:extLst>
              <a:ext uri="{FF2B5EF4-FFF2-40B4-BE49-F238E27FC236}">
                <a16:creationId xmlns:a16="http://schemas.microsoft.com/office/drawing/2014/main" id="{CF61A14A-438B-41B6-9EAA-AB072CF315E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333625" y="25050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79" name="Picture 7">
            <a:extLst>
              <a:ext uri="{FF2B5EF4-FFF2-40B4-BE49-F238E27FC236}">
                <a16:creationId xmlns:a16="http://schemas.microsoft.com/office/drawing/2014/main" id="{66B2CB4A-FB23-40CC-A3E4-54F754F4E8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6020" y="1727610"/>
            <a:ext cx="1848302" cy="15268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AutoShape 8" descr="data:image/jpg;base64,%20/9j/4AAQSkZJRgABAQEAYABgAAD/2wBDAAUDBAQEAwUEBAQFBQUGBwwIBwcHBw8LCwkMEQ8SEhEPERETFhwXExQaFRERGCEYGh0dHx8fExciJCIeJBweHx7/2wBDAQUFBQcGBw4ICA4eFBEUHh4eHh4eHh4eHh4eHh4eHh4eHh4eHh4eHh4eHh4eHh4eHh4eHh4eHh4eHh4eHh4eHh7/wAARCAB3AMI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iigAooooAKKKKACiiigAooooAKKKKACiiigAooooAKKKKACiiigAooooAKKKKACiiigAooooAKKKKACiiigAooooAKKKKACiiigAooooAKKKKACiiigAooooAKKKKACiiigAorhdU+Lnw70/wAZWfg6TxLbXGu3dwlslnaI87JIxwA5QEJyedxGO9JZ/F/4dXHjW78Gt4ltrTXbW4a3a1vEeAu4OCEZwFf22k57UAd3RRRQAUUUUAFFFFABRRRQAUUUUAFFFFABRRRQAUUUUAFFFFABRRRQAUUUUAFeO/HTW9c17xbonwf8J6jLpl7rUL3ms6lCcS2OnIcMUPZ5GygPb8cj2KvAdUjuZP2i/iVY27bdYvvAsX9kEfK2B5isFPc+YVPH9KAJrPRL/QdA0+0/Z/i8CWHh7ZINR8Q6hK00hmjYoytt5ds5yzHHUccZ4P44al8QrTwNLZfEjwl4G8ZaXqbLa6f4kspGii06eRgiyTcFlUEk7kIHGCecUvhLw4vjL4GfBqws9HudY8MWmpmDxLplq/lt5vzLvmXIyiS5ZgT0INWNb8OQeCPhl8c4Z9HuNB8F3JFvoVhdyZD3Hl7WkhUnIR5ShXnt7YAB3vwA1bxN4U8T3nwa8casusX2n6fFqGi6pzm9szhWQ5JJMb/KOckfSvbq+c9Lhvo/jP8AA2wnJXWbHwfcNq4cbnCG3iQBj/10Dc+ua+jKAPN/jt8QdR8F6XpOl+GrCHUvFfiK8Fjo9tM2Iw/8UsmP4EBBP1HvXM/8Kp+LNxB/aV38eNZh1xl3+XbWEQsEf+6Iv4kHTJ5PXFVP2i7uLwn8YPhb8Q9VXGg6fd3Wn305XK2rXEYVJGPYcHJ9Aa91hngmtkuYZo5IHQOkiMCrKRkEEcEY70AeUfBz4lateTeJvCfxISz07xN4SHm6hcxnZbXNqVLLdLn7q7Rk+mR0zgbuq/Gj4U6XLax33j3QomuolmhxchwUb7rErkKD15xXjVzfQeMviT8avGmhrHNoWneC59CF7HgpdXIjaRyrDhtuNufTb612v7K3hPwNL+ztoJg0fSbuPUbMvqjyQpIZpiSJBISOxyMHoAKAPYv7U0z+x/7Y/tC0/s3yfP8AtfnL5PlYzv35xtxznOK5fwn8Vvhx4s1k6N4d8ZaRqOoYJW3im+dwOu0HG78M18j6xd6jB8Fr7QNDkhu/A8XxNNhaPd3LJbSWOdyxPIORAXxlh0r0j4p+DvijrvhnTUk8K/DLwrJpl3BPpmq2uqvC9q6sCqoxjAww429/woA958UfEjwH4Xnu7fxB4t0jTrizWNriGa4USRh/uZT73I5HHStHwd4s8NeMNKOqeF9bstXsw+xpbaUMFbGdrDqp56GvEvCPhzSta/bN8b6nrenWl3eabomnmASIHSKR4kDMoPfC4B64Jqx4Pl0vwb+1B8Skt0h03Rf+EctdWvYolCxiRPvSYHAO0tnHXNAFf9on4teLfC/j+1sfCG2TSvDNtDqvisCNXZ7eWdI1hGQdrbSz8EHBznivR/jh4ovtF+BviHxb4Yv1huodNF1Y3SorgZ2lWAYEHg9xXhPwvm+JGv8Ahnxj4iPwdPiK1+IM0szXkniC2tT9jKmOGIRuCwCrnBPXOaTRdd1K4/Yu8d+C/EUZt9f8HwS6TeQMwZlRWBiORwRtyoI4OygD6e8C3t1qXgjQdRvZPNurrTbeaZ8AbnaJWY4HAySeleV+KPFHjf4hfEzU/h/8OdYj8O6VoGxde1/yFmmEzgkW8CNxnAOW7YPTHzemfDL/AJJt4Y/7A9p/6JSvJ/gHew+GvjR8T/AuslbXVdQ1ptc08SHH2u2lHVCfvbcDIHqfQ0AO1rwb8afAVn/b3g/4hah46aBw11oetQx5uY+/lSjBVwOgyAffofW9C8UaXql3DpbTx2euGxjvbjSZpF+1W0b4++oPYnbkcZrw/wCNHhXxH4I8I674xvPjx4utIollktLT90A8rZMUCdzk4HHbntWZqS+IPA0Hwe+LHiy6mk1BIV0bxPcXB+cQXeWjaTjP7tzz70AfQGreNPCek3WoWup+ItMtJ9Nt0ub6OW4VWt4mIVXcfwgkgAn1rK034r/DbUvEw8N2PjXRbjVmbatulyCXbGdqt90n2BzXzvrFvLrn7NXxc+Kd9HtuPF9z5lpuHK2MEyRQLz7Bj+Irpf2lPBHhXT/2TbeTT9Es7OXSY9Pls5YIlSSNnliRzvAySwdsnPJ5oA9l0P4qfDnXPEp8N6R4y0e91YMyC2iuAWdh1CnoxHoCeldlXz1+0n4W8O+Gvg34b1DQdGstOudC1jTH0+W3iCPH+9VSNw+YghiTzyeTzX0LQAUUUUAFcP448Bxaz468MeOrLUp9N1Tw+0qymGESG9tXU77dhkdTgg84JOBnBHcUUAfI934k8NJc+IvGHws+I0nw98RES3WteE9dtkVLi4VSSRDIflkbHVCckjpVe08TeHtTtfDnjT4u/Ec+ONUMcV5pHgvRLVCsdwyhlEkUZJeRScZfABB69K+nfFvgPwX4tdZPE3hXR9XkVdqyXVokjqPQMRkfnTPCXw/8D+EpTN4Z8J6NpMxXaZra0RJCPQvjcfzoAy/BvgeKy+IevfEW9v7q91HXLeCG2iuIBGdOtVUHyAAepblunIHfJPdUUUAUPEOjaV4h0W60XW7CC/0+6Qxz28y7kdf89+oNeQD9mfwRGhsbbxD41ttDYndo0WuSC0IJ+7t64/HPvXt1FAHAeMfDWh+E/gP4o0Hw3pdvp2n2+gXwjghXAz9nfJJ6sx7k5Jryv4L/AAL8GeIvg14X1KS68RaU2p6VBJqVtpurS28F4+3lpYwcEkcHGK+kzyMHpQAAMAYFAHNL4B8Hr4B/4QMaBZ/8I35HkfYdp2bc5znruz827Oc85zzXE6F+z34A0zUdPuribxBrNvpknm2Gn6rqklzaWzj7pSI8cds5r1uigDn9M8HaHp3jnV/GdrDKusavBDb3chlJVkiGEAXoOKx/E/wr8I+ItU1/U9St7z7Vr+nR6bfvFdMm+BGDBRj7vTBI6jIruKKAKuj6fZ6RpNppWnwLBZ2cCQQRL0REUKo/AAVx+t/CfwZrGpeKL+7s7kS+KLSO01YRXLIkyJjado4DDH3uvX1ruqKAKukWFtpWk2el2asttZwJbwqxyQiKFUE9+AK5b4nfDHwh8RILX/hIrGUXlkxazv7SYwXVuT12SLzj2OR7V2dFAHk/hj4CeDtL1201zWNS8R+LL6yfzLNtf1N7pLduzKhwufcg1W/a7mS6+Ep8JRW6XOpeKNRtdJsI2XO2R5VYye21VJz64r2GkIBIJAJHSgDlLv4feHb34XR/Dm8t5G0JbGKyaONzGxSPbjkcg5UGrPjDwXoPizwTJ4O1mCWXSJEhRo0lKNiJlZPmHPVFro6KAOf8b+D9D8ZeHF0DXIZZbFZoZgscpQ7omDJyOeoFdBRRQAUUUUAFFFFABRRRQAUUUUAFFFFABRRRQAUUUUAFFFFABRRRQAUUUUAFFFFABRRRQAUUUUAFFFFABRRRQAUUUUAFFFFABRRRQAUUUUAFFFFABRRRQAUUUUAFFFFABRRRQAUUUUAFFFFABRRRQAUUUUAFFFFABRRRQAUUUUAFFFFABRRRQAUUUUAFFFFABRRRQAUUUUAFFFFABRRRQAUUUUAf/9k=">
            <a:extLst>
              <a:ext uri="{FF2B5EF4-FFF2-40B4-BE49-F238E27FC236}">
                <a16:creationId xmlns:a16="http://schemas.microsoft.com/office/drawing/2014/main" id="{C4C7182D-9A04-47DB-8EE8-B5CE86C086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333625" y="25050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A1314BF-1939-4466-BBC9-5042CA61CDE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195" y="1822333"/>
            <a:ext cx="1868459" cy="19750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E443CC-704E-4D91-8FDA-70DB1AE445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545" y="4480159"/>
            <a:ext cx="4276550" cy="11906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79625EB-E5C9-412E-89BD-6DD7320898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9677" y="2072716"/>
            <a:ext cx="2835131" cy="8647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60F351C-A50C-4B15-BEC5-0D70764DBE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0932" y="3524174"/>
            <a:ext cx="3667125" cy="23836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6716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8074516"/>
              </p:ext>
            </p:extLst>
          </p:nvPr>
        </p:nvGraphicFramePr>
        <p:xfrm>
          <a:off x="1508760" y="394244"/>
          <a:ext cx="9108440" cy="5970030"/>
        </p:xfrm>
        <a:graphic>
          <a:graphicData uri="http://schemas.openxmlformats.org/drawingml/2006/table">
            <a:tbl>
              <a:tblPr firstRow="1" bandRow="1">
                <a:tableStyleId>{37CE84F3-28C3-443E-9E96-99CF82512B78}</a:tableStyleId>
              </a:tblPr>
              <a:tblGrid>
                <a:gridCol w="2277110">
                  <a:extLst>
                    <a:ext uri="{9D8B030D-6E8A-4147-A177-3AD203B41FA5}">
                      <a16:colId xmlns:a16="http://schemas.microsoft.com/office/drawing/2014/main" val="663192262"/>
                    </a:ext>
                  </a:extLst>
                </a:gridCol>
                <a:gridCol w="2277110">
                  <a:extLst>
                    <a:ext uri="{9D8B030D-6E8A-4147-A177-3AD203B41FA5}">
                      <a16:colId xmlns:a16="http://schemas.microsoft.com/office/drawing/2014/main" val="3554198329"/>
                    </a:ext>
                  </a:extLst>
                </a:gridCol>
                <a:gridCol w="2277110">
                  <a:extLst>
                    <a:ext uri="{9D8B030D-6E8A-4147-A177-3AD203B41FA5}">
                      <a16:colId xmlns:a16="http://schemas.microsoft.com/office/drawing/2014/main" val="2428395077"/>
                    </a:ext>
                  </a:extLst>
                </a:gridCol>
                <a:gridCol w="2277110">
                  <a:extLst>
                    <a:ext uri="{9D8B030D-6E8A-4147-A177-3AD203B41FA5}">
                      <a16:colId xmlns:a16="http://schemas.microsoft.com/office/drawing/2014/main" val="2423832994"/>
                    </a:ext>
                  </a:extLst>
                </a:gridCol>
              </a:tblGrid>
              <a:tr h="82736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Module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Tools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8151824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Pre-processing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Video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Opencv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5879268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Shot boundary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Separated shots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Opencv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089644"/>
                  </a:ext>
                </a:extLst>
              </a:tr>
              <a:tr h="100384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Excitement</a:t>
                      </a:r>
                      <a:r>
                        <a:rPr lang="en-US" sz="2000" baseline="0" dirty="0"/>
                        <a:t> detection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Audio</a:t>
                      </a:r>
                    </a:p>
                    <a:p>
                      <a:pPr algn="ctr"/>
                      <a:r>
                        <a:rPr lang="en-US" sz="2000" dirty="0"/>
                        <a:t>Shot 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Spikes and trends</a:t>
                      </a:r>
                    </a:p>
                    <a:p>
                      <a:pPr algn="ctr"/>
                      <a:r>
                        <a:rPr lang="en-US" sz="2000" dirty="0"/>
                        <a:t>Goal mouth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Moviepy</a:t>
                      </a:r>
                      <a:endParaRPr lang="en-US" sz="2000" dirty="0"/>
                    </a:p>
                    <a:p>
                      <a:pPr algn="ctr"/>
                      <a:r>
                        <a:rPr lang="en-US" sz="2000" dirty="0" err="1"/>
                        <a:t>Opencv</a:t>
                      </a:r>
                      <a:endParaRPr lang="en-US" sz="2000" dirty="0"/>
                    </a:p>
                    <a:p>
                      <a:pPr algn="ctr"/>
                      <a:r>
                        <a:rPr lang="en-US" sz="2000" dirty="0" err="1"/>
                        <a:t>Tesseeract</a:t>
                      </a:r>
                      <a:r>
                        <a:rPr lang="en-US" sz="2000" dirty="0"/>
                        <a:t> OCR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4297147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Shot classification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Shot 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Shot</a:t>
                      </a:r>
                      <a:r>
                        <a:rPr lang="en-US" sz="2000" baseline="0" dirty="0"/>
                        <a:t> class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Tensorflow</a:t>
                      </a:r>
                      <a:endParaRPr lang="en-US" sz="2000" dirty="0"/>
                    </a:p>
                    <a:p>
                      <a:pPr algn="ctr"/>
                      <a:r>
                        <a:rPr lang="en-US" sz="2000" dirty="0" err="1"/>
                        <a:t>Keras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5585078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Reply 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Shot 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Replay or not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Tensorflow</a:t>
                      </a:r>
                      <a:endParaRPr lang="en-US" sz="2000" dirty="0"/>
                    </a:p>
                    <a:p>
                      <a:pPr algn="ctr"/>
                      <a:r>
                        <a:rPr lang="en-US" sz="2000" dirty="0" err="1"/>
                        <a:t>Keras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1510614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Event detection</a:t>
                      </a:r>
                      <a:r>
                        <a:rPr lang="en-US" sz="2000" baseline="0" dirty="0"/>
                        <a:t> and separation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Timestamps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Summarized video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Moviepy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96868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2228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1098</TotalTime>
  <Words>242</Words>
  <Application>Microsoft Office PowerPoint</Application>
  <PresentationFormat>Widescreen</PresentationFormat>
  <Paragraphs>120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Asap</vt:lpstr>
      <vt:lpstr>Asap Medium</vt:lpstr>
      <vt:lpstr>Calibri</vt:lpstr>
      <vt:lpstr>Calibri Light</vt:lpstr>
      <vt:lpstr>Century Gothic (Headings)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 Wael</dc:creator>
  <cp:lastModifiedBy>medo</cp:lastModifiedBy>
  <cp:revision>168</cp:revision>
  <dcterms:created xsi:type="dcterms:W3CDTF">2019-02-24T20:20:33Z</dcterms:created>
  <dcterms:modified xsi:type="dcterms:W3CDTF">2020-02-25T20:46:54Z</dcterms:modified>
</cp:coreProperties>
</file>

<file path=docProps/thumbnail.jpeg>
</file>